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F47"/>
    <a:srgbClr val="E8FF0D"/>
    <a:srgbClr val="420500"/>
    <a:srgbClr val="A80000"/>
    <a:srgbClr val="3E2300"/>
    <a:srgbClr val="6C0000"/>
    <a:srgbClr val="FF750D"/>
    <a:srgbClr val="D68B1C"/>
    <a:srgbClr val="5B9DFF"/>
    <a:srgbClr val="0045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5350FD-571B-42C7-B82F-070DA5590052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E9F18-AFAB-467A-BDCD-CF9CA0A82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646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94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4" y="4345230"/>
            <a:ext cx="7787955" cy="1320637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4" y="5719575"/>
            <a:ext cx="7787955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46069" cy="4258783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2112885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37221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112886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837222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345230"/>
            <a:ext cx="8093364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719575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59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901950"/>
            <a:ext cx="7329841" cy="412303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68031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719020" cy="4275740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7194778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0960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2419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6" y="190194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626285"/>
            <a:ext cx="412303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1" y="190195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262628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3846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2015-03-02T18:27:38Z</dcterms:created>
  <dcterms:modified xsi:type="dcterms:W3CDTF">2015-03-02T18:31:48Z</dcterms:modified>
</cp:coreProperties>
</file>