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F47"/>
    <a:srgbClr val="E8FF0D"/>
    <a:srgbClr val="420500"/>
    <a:srgbClr val="A80000"/>
    <a:srgbClr val="3E2300"/>
    <a:srgbClr val="6C0000"/>
    <a:srgbClr val="FF750D"/>
    <a:srgbClr val="D68B1C"/>
    <a:srgbClr val="5B9DFF"/>
    <a:srgbClr val="0045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6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6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6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350FD-571B-42C7-B82F-070DA5590052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1E9F18-AFAB-467A-BDCD-CF9CA0A82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646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94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4374" y="4345230"/>
            <a:ext cx="7787955" cy="1320637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effectLst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4" y="5719575"/>
            <a:ext cx="7787955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794066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901950"/>
            <a:ext cx="8246069" cy="4258783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5" y="527605"/>
            <a:ext cx="656631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6" y="1443835"/>
            <a:ext cx="6566314" cy="427574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4607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2112885"/>
            <a:ext cx="4123034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837221"/>
            <a:ext cx="4123035" cy="3035058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2112886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837222"/>
            <a:ext cx="4106566" cy="3035058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5" y="4345230"/>
            <a:ext cx="8093364" cy="122164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5719575"/>
            <a:ext cx="8093365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985720"/>
            <a:ext cx="7940659" cy="763526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2490" y="1901950"/>
            <a:ext cx="7329841" cy="4123034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4" y="680310"/>
            <a:ext cx="6719020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5" y="1596540"/>
            <a:ext cx="6719020" cy="4275740"/>
          </a:xfrm>
        </p:spPr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7194778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0960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985720"/>
            <a:ext cx="7924190" cy="763524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6" y="1901949"/>
            <a:ext cx="4123034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5" y="2626285"/>
            <a:ext cx="4123035" cy="3035058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72001" y="1901950"/>
            <a:ext cx="4106566" cy="571630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2000" y="2626286"/>
            <a:ext cx="4106566" cy="3035058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3846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2015-03-02T18:27:38Z</dcterms:created>
  <dcterms:modified xsi:type="dcterms:W3CDTF">2015-03-02T18:31:48Z</dcterms:modified>
</cp:coreProperties>
</file>