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47"/>
    <a:srgbClr val="E8FF0D"/>
    <a:srgbClr val="420500"/>
    <a:srgbClr val="A80000"/>
    <a:srgbClr val="3E2300"/>
    <a:srgbClr val="6C0000"/>
    <a:srgbClr val="FF750D"/>
    <a:srgbClr val="D68B1C"/>
    <a:srgbClr val="5B9DFF"/>
    <a:srgbClr val="0045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>
                <a:solidFill>
                  <a:schemeClr val="bg1"/>
                </a:solidFill>
              </a:rPr>
              <a:t>Resources</a:t>
            </a:r>
            <a:endParaRPr lang="en-US" baseline="0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175B97-836D-400E-BAF5-6094288F96EC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DD669-2DA6-4004-A5D4-1010327E2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406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357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4" y="4039820"/>
            <a:ext cx="7787955" cy="1320637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4" y="5566870"/>
            <a:ext cx="7787955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33015"/>
            <a:ext cx="794066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46069" cy="4564193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9" y="527605"/>
            <a:ext cx="671902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671902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635728"/>
            <a:ext cx="4123034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360064"/>
            <a:ext cx="4123035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635729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360065"/>
            <a:ext cx="4106566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4039820"/>
            <a:ext cx="8093364" cy="122164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5414165"/>
            <a:ext cx="8246070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680310"/>
            <a:ext cx="7940659" cy="763526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90" y="1596540"/>
            <a:ext cx="7329841" cy="4123034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680310"/>
            <a:ext cx="6719020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6015" y="1596540"/>
            <a:ext cx="6719020" cy="4275740"/>
          </a:xfrm>
        </p:spPr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2811027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536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680310"/>
            <a:ext cx="7924190" cy="763524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6" y="1901949"/>
            <a:ext cx="4123034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5" y="2626285"/>
            <a:ext cx="4123035" cy="3035058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72001" y="1901950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72000" y="2626286"/>
            <a:ext cx="4106566" cy="3035058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3730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2015-03-01T22:13:43Z</dcterms:created>
  <dcterms:modified xsi:type="dcterms:W3CDTF">2015-03-01T22:14:10Z</dcterms:modified>
</cp:coreProperties>
</file>