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47"/>
    <a:srgbClr val="E8FF0D"/>
    <a:srgbClr val="420500"/>
    <a:srgbClr val="A80000"/>
    <a:srgbClr val="3E2300"/>
    <a:srgbClr val="6C0000"/>
    <a:srgbClr val="FF750D"/>
    <a:srgbClr val="D68B1C"/>
    <a:srgbClr val="5B9DFF"/>
    <a:srgbClr val="0045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75B97-836D-400E-BAF5-6094288F96EC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DD669-2DA6-4004-A5D4-1010327E2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0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35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4" y="4039820"/>
            <a:ext cx="7787955" cy="1320637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4" y="5566870"/>
            <a:ext cx="778795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794066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46069" cy="456419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635728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4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35729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5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039820"/>
            <a:ext cx="8093364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414165"/>
            <a:ext cx="824607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40659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596540"/>
            <a:ext cx="7329841" cy="412303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68031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719020" cy="4275740"/>
          </a:xfrm>
        </p:spPr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81102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536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792419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6" y="190194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626285"/>
            <a:ext cx="4123035" cy="3035058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1" y="190195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62628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73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2015-03-01T22:13:43Z</dcterms:created>
  <dcterms:modified xsi:type="dcterms:W3CDTF">2015-03-01T22:14:10Z</dcterms:modified>
</cp:coreProperties>
</file>