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58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24600"/>
    <a:srgbClr val="FF750D"/>
    <a:srgbClr val="5B9DFF"/>
    <a:srgbClr val="E26600"/>
    <a:srgbClr val="FBFF47"/>
    <a:srgbClr val="E8FF0D"/>
    <a:srgbClr val="420500"/>
    <a:srgbClr val="A80000"/>
    <a:srgbClr val="3E2300"/>
    <a:srgbClr val="6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baseline="0" dirty="0" smtClean="0">
                <a:solidFill>
                  <a:schemeClr val="bg1"/>
                </a:solidFill>
              </a:rPr>
              <a:t>Resources</a:t>
            </a:r>
            <a:endParaRPr lang="en-US" baseline="0" dirty="0">
              <a:solidFill>
                <a:schemeClr val="bg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1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1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1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444D54-3BDD-411F-AFAE-D870F66AE0C5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53EFB-78B2-480F-9C29-70170538B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24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2660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2970885"/>
            <a:ext cx="7940660" cy="1320637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4345230"/>
            <a:ext cx="7940660" cy="122164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4607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901950"/>
            <a:ext cx="8246069" cy="4258783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5" y="374900"/>
            <a:ext cx="6566314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6" y="1443835"/>
            <a:ext cx="6566314" cy="473385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4607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1915855"/>
            <a:ext cx="4123034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40191"/>
            <a:ext cx="4123035" cy="3035058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915856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640192"/>
            <a:ext cx="4106566" cy="3035058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3429000"/>
            <a:ext cx="8093364" cy="137434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4956050"/>
            <a:ext cx="8093365" cy="137434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6" y="833015"/>
            <a:ext cx="8093364" cy="763526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080" y="1901950"/>
            <a:ext cx="7329841" cy="4581149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4" y="374900"/>
            <a:ext cx="6719020" cy="763525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76015" y="1443835"/>
            <a:ext cx="6719020" cy="4886559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7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4616054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3773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8965" y="833015"/>
            <a:ext cx="8076895" cy="763524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5" y="2054654"/>
            <a:ext cx="4123034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4" y="2778990"/>
            <a:ext cx="4123035" cy="3035058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72000" y="2054655"/>
            <a:ext cx="4106566" cy="571630"/>
          </a:xfrm>
        </p:spPr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71999" y="2778991"/>
            <a:ext cx="4106566" cy="3035058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40982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2015-03-01T22:16:42Z</dcterms:created>
  <dcterms:modified xsi:type="dcterms:W3CDTF">2015-03-01T22:17:08Z</dcterms:modified>
</cp:coreProperties>
</file>