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4600"/>
    <a:srgbClr val="FF750D"/>
    <a:srgbClr val="5B9DFF"/>
    <a:srgbClr val="E26600"/>
    <a:srgbClr val="FBFF47"/>
    <a:srgbClr val="E8FF0D"/>
    <a:srgbClr val="420500"/>
    <a:srgbClr val="A80000"/>
    <a:srgbClr val="3E2300"/>
    <a:srgbClr val="6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chemeClr val="bg1"/>
                </a:solidFill>
              </a:rPr>
              <a:t>Resources</a:t>
            </a:r>
            <a:endParaRPr lang="en-US" baseline="0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44D54-3BDD-411F-AFAE-D870F66AE0C5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53EFB-78B2-480F-9C29-70170538B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24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66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2970885"/>
            <a:ext cx="7940660" cy="1320637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345230"/>
            <a:ext cx="7940660" cy="122164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50"/>
            <a:ext cx="8246069" cy="4258783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374900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6" y="1443835"/>
            <a:ext cx="6566314" cy="473385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915855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40191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15856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640192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3429000"/>
            <a:ext cx="8093364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956050"/>
            <a:ext cx="8093365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6" y="833015"/>
            <a:ext cx="8093364" cy="763526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0" y="1901950"/>
            <a:ext cx="7329841" cy="458114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443835"/>
            <a:ext cx="6719020" cy="488655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4616054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3773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833015"/>
            <a:ext cx="8076895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2054654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4" y="2778990"/>
            <a:ext cx="4123035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0" y="2054655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1999" y="2778991"/>
            <a:ext cx="4106566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4098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2015-03-01T22:16:42Z</dcterms:created>
  <dcterms:modified xsi:type="dcterms:W3CDTF">2015-03-01T22:17:08Z</dcterms:modified>
</cp:coreProperties>
</file>