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4600"/>
    <a:srgbClr val="FF750D"/>
    <a:srgbClr val="5B9DFF"/>
    <a:srgbClr val="E26600"/>
    <a:srgbClr val="FBFF47"/>
    <a:srgbClr val="E8FF0D"/>
    <a:srgbClr val="420500"/>
    <a:srgbClr val="A80000"/>
    <a:srgbClr val="3E2300"/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44D54-3BDD-411F-AFAE-D870F66AE0C5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53EFB-78B2-480F-9C29-70170538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4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66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2970885"/>
            <a:ext cx="7940660" cy="1320637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345230"/>
            <a:ext cx="7940660" cy="122164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46069" cy="425878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374900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15855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40191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1585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40192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429000"/>
            <a:ext cx="8093364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956050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833015"/>
            <a:ext cx="8093364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1901950"/>
            <a:ext cx="7329841" cy="458114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20" cy="488655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616054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77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833015"/>
            <a:ext cx="8076895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054654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778990"/>
            <a:ext cx="4123035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2054655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778991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09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2015-03-01T22:16:42Z</dcterms:created>
  <dcterms:modified xsi:type="dcterms:W3CDTF">2015-03-01T22:17:08Z</dcterms:modified>
</cp:coreProperties>
</file>