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667000" y="1447800"/>
            <a:ext cx="609600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7000" y="2669440"/>
            <a:ext cx="60960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7861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2860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220" y="6629400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tx2"/>
            </a:gs>
            <a:gs pos="100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Holloween Frank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Holloween Franken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2013-10-22T14:04:25Z</dcterms:created>
  <dcterms:modified xsi:type="dcterms:W3CDTF">2013-10-22T14:05:24Z</dcterms:modified>
</cp:coreProperties>
</file>