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00"/>
    <a:srgbClr val="FBFF47"/>
    <a:srgbClr val="E8FF0D"/>
    <a:srgbClr val="420500"/>
    <a:srgbClr val="A80000"/>
    <a:srgbClr val="3E2300"/>
    <a:srgbClr val="6C0000"/>
    <a:srgbClr val="FF750D"/>
    <a:srgbClr val="D68B1C"/>
    <a:srgbClr val="5B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463F-7A55-4203-A105-C2642D3093D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0FAC6-B461-4B71-BFCF-39EB6B18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2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3581705"/>
            <a:ext cx="7940660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4" y="4956050"/>
            <a:ext cx="7940660" cy="137434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46069" cy="486960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349360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73696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34936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73697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581705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443835"/>
            <a:ext cx="7329841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9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32087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59654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32087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19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2015-03-01T22:14:53Z</dcterms:created>
  <dcterms:modified xsi:type="dcterms:W3CDTF">2015-03-01T22:15:26Z</dcterms:modified>
</cp:coreProperties>
</file>