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6600"/>
    <a:srgbClr val="FBFF47"/>
    <a:srgbClr val="E8FF0D"/>
    <a:srgbClr val="420500"/>
    <a:srgbClr val="A80000"/>
    <a:srgbClr val="3E2300"/>
    <a:srgbClr val="6C0000"/>
    <a:srgbClr val="FF750D"/>
    <a:srgbClr val="D68B1C"/>
    <a:srgbClr val="5B9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5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5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5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5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2D463F-7A55-4203-A105-C2642D3093DB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A0FAC6-B461-4B71-BFCF-39EB6B180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952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824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54375" y="3581705"/>
            <a:ext cx="7940660" cy="1320637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rgbClr val="FF0000"/>
                </a:solidFill>
                <a:effectLst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4" y="4956050"/>
            <a:ext cx="7940660" cy="137434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527605"/>
            <a:ext cx="824607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291130"/>
            <a:ext cx="8246069" cy="4869603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5" y="527605"/>
            <a:ext cx="656631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6" y="1443835"/>
            <a:ext cx="6566314" cy="427574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527605"/>
            <a:ext cx="824607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1349360"/>
            <a:ext cx="4123034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073696"/>
            <a:ext cx="4123035" cy="3035058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349361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073697"/>
            <a:ext cx="4106566" cy="3035058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3581705"/>
            <a:ext cx="8093364" cy="137434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4956050"/>
            <a:ext cx="8093365" cy="137434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527605"/>
            <a:ext cx="7940659" cy="763526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2490" y="1443835"/>
            <a:ext cx="7329841" cy="4581149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6014" y="680310"/>
            <a:ext cx="6719020" cy="763525"/>
          </a:xfrm>
        </p:spPr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76015" y="1596540"/>
            <a:ext cx="6719020" cy="4275740"/>
          </a:xfrm>
        </p:spPr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396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527605"/>
            <a:ext cx="7924190" cy="763524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48965" y="1596539"/>
            <a:ext cx="4123034" cy="571629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8964" y="2320875"/>
            <a:ext cx="4123035" cy="3035058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72000" y="1596540"/>
            <a:ext cx="4106566" cy="571630"/>
          </a:xfrm>
        </p:spPr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71999" y="2320876"/>
            <a:ext cx="4106566" cy="3035058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6193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On-screen Show (4:3)</PresentationFormat>
  <Paragraphs>39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Pie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2015-03-01T22:14:53Z</dcterms:created>
  <dcterms:modified xsi:type="dcterms:W3CDTF">2015-03-01T22:15:26Z</dcterms:modified>
</cp:coreProperties>
</file>