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FF47"/>
    <a:srgbClr val="E8FF0D"/>
    <a:srgbClr val="420500"/>
    <a:srgbClr val="A80000"/>
    <a:srgbClr val="3E2300"/>
    <a:srgbClr val="6C0000"/>
    <a:srgbClr val="FF750D"/>
    <a:srgbClr val="D68B1C"/>
    <a:srgbClr val="5B9DFF"/>
    <a:srgbClr val="0045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baseline="0" dirty="0" smtClean="0">
                <a:solidFill>
                  <a:schemeClr val="bg1"/>
                </a:solidFill>
              </a:rPr>
              <a:t>Resources</a:t>
            </a:r>
            <a:endParaRPr lang="en-US" baseline="0" dirty="0">
              <a:solidFill>
                <a:schemeClr val="bg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3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3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58A9AB-387A-4A03-9B2E-32CFBCF5762F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A16D67-E65E-4896-BEEA-721B54B7E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996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9682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96260" y="4345230"/>
            <a:ext cx="8246070" cy="1320637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6260" y="5719575"/>
            <a:ext cx="7940660" cy="6108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680310"/>
            <a:ext cx="794066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596540"/>
            <a:ext cx="8246069" cy="4564193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09" y="527605"/>
            <a:ext cx="671902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BFF47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443835"/>
            <a:ext cx="6719020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680310"/>
            <a:ext cx="824607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1635728"/>
            <a:ext cx="4123034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BFF47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360064"/>
            <a:ext cx="4123035" cy="3035058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635729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BFF47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360065"/>
            <a:ext cx="4106566" cy="3035058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6260" y="4345230"/>
            <a:ext cx="8093364" cy="122164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6260" y="5719575"/>
            <a:ext cx="8246070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680310"/>
            <a:ext cx="7940659" cy="763526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2490" y="1596540"/>
            <a:ext cx="7329841" cy="4123034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4" y="680310"/>
            <a:ext cx="6719020" cy="763525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76015" y="1596540"/>
            <a:ext cx="6719020" cy="4275740"/>
          </a:xfrm>
        </p:spPr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4458967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2906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670" y="680310"/>
            <a:ext cx="7924190" cy="763524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6" y="1901949"/>
            <a:ext cx="4123034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5" y="2626285"/>
            <a:ext cx="4123035" cy="3035058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72001" y="1901950"/>
            <a:ext cx="4106566" cy="571630"/>
          </a:xfrm>
        </p:spPr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72000" y="2626286"/>
            <a:ext cx="4106566" cy="3035058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87448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2015-03-01T22:10:58Z</dcterms:created>
  <dcterms:modified xsi:type="dcterms:W3CDTF">2015-03-01T22:11:47Z</dcterms:modified>
</cp:coreProperties>
</file>