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47"/>
    <a:srgbClr val="E8FF0D"/>
    <a:srgbClr val="420500"/>
    <a:srgbClr val="A80000"/>
    <a:srgbClr val="3E2300"/>
    <a:srgbClr val="6C0000"/>
    <a:srgbClr val="FF750D"/>
    <a:srgbClr val="D68B1C"/>
    <a:srgbClr val="5B9DFF"/>
    <a:srgbClr val="004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8A9AB-387A-4A03-9B2E-32CFBCF5762F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16D67-E65E-4896-BEEA-721B54B7E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6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4345230"/>
            <a:ext cx="8246070" cy="1320637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719575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46069" cy="456419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BFF4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35728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BFF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35729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BFF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345230"/>
            <a:ext cx="809336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71957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596540"/>
            <a:ext cx="732984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45896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90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74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2015-03-01T22:10:58Z</dcterms:created>
  <dcterms:modified xsi:type="dcterms:W3CDTF">2015-03-01T22:11:47Z</dcterms:modified>
</cp:coreProperties>
</file>