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0500"/>
    <a:srgbClr val="A80000"/>
    <a:srgbClr val="3E2300"/>
    <a:srgbClr val="6C0000"/>
    <a:srgbClr val="FF750D"/>
    <a:srgbClr val="D68B1C"/>
    <a:srgbClr val="5B9DFF"/>
    <a:srgbClr val="0045DE"/>
    <a:srgbClr val="EA8600"/>
    <a:srgbClr val="FF8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BC77C-FE87-4022-9993-7271913845D7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83915-99B6-4447-B5EE-FE0584DD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38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626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6260" y="3276295"/>
            <a:ext cx="8246070" cy="1320637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668512"/>
            <a:ext cx="794066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4205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732288"/>
            <a:ext cx="7329841" cy="4428445"/>
          </a:xfrm>
        </p:spPr>
        <p:txBody>
          <a:bodyPr/>
          <a:lstStyle>
            <a:lvl1pPr algn="l">
              <a:defRPr sz="2800">
                <a:solidFill>
                  <a:srgbClr val="420500"/>
                </a:solidFill>
              </a:defRPr>
            </a:lvl1pPr>
            <a:lvl2pPr algn="l">
              <a:defRPr>
                <a:solidFill>
                  <a:srgbClr val="420500"/>
                </a:solidFill>
              </a:defRPr>
            </a:lvl2pPr>
            <a:lvl3pPr algn="l">
              <a:defRPr>
                <a:solidFill>
                  <a:srgbClr val="420500"/>
                </a:solidFill>
              </a:defRPr>
            </a:lvl3pPr>
            <a:lvl4pPr algn="l">
              <a:defRPr>
                <a:solidFill>
                  <a:srgbClr val="420500"/>
                </a:solidFill>
              </a:defRPr>
            </a:lvl4pPr>
            <a:lvl5pPr algn="l">
              <a:defRPr>
                <a:solidFill>
                  <a:srgbClr val="4205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719020" cy="4275740"/>
          </a:xfrm>
        </p:spPr>
        <p:txBody>
          <a:bodyPr/>
          <a:lstStyle>
            <a:lvl1pPr>
              <a:defRPr sz="2800">
                <a:solidFill>
                  <a:srgbClr val="420500"/>
                </a:solidFill>
              </a:defRPr>
            </a:lvl1pPr>
            <a:lvl2pPr>
              <a:defRPr>
                <a:solidFill>
                  <a:srgbClr val="420500"/>
                </a:solidFill>
              </a:defRPr>
            </a:lvl2pPr>
            <a:lvl3pPr>
              <a:defRPr>
                <a:solidFill>
                  <a:srgbClr val="420500"/>
                </a:solidFill>
              </a:defRPr>
            </a:lvl3pPr>
            <a:lvl4pPr>
              <a:defRPr>
                <a:solidFill>
                  <a:srgbClr val="420500"/>
                </a:solidFill>
              </a:defRPr>
            </a:lvl4pPr>
            <a:lvl5pPr>
              <a:defRPr>
                <a:solidFill>
                  <a:srgbClr val="4205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833016"/>
            <a:ext cx="8076895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150600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74936"/>
            <a:ext cx="4123035" cy="3035058"/>
          </a:xfrm>
        </p:spPr>
        <p:txBody>
          <a:bodyPr/>
          <a:lstStyle>
            <a:lvl1pPr algn="ctr">
              <a:defRPr sz="2400">
                <a:solidFill>
                  <a:srgbClr val="420500"/>
                </a:solidFill>
              </a:defRPr>
            </a:lvl1pPr>
            <a:lvl2pPr algn="ctr">
              <a:defRPr sz="2000">
                <a:solidFill>
                  <a:srgbClr val="420500"/>
                </a:solidFill>
              </a:defRPr>
            </a:lvl2pPr>
            <a:lvl3pPr algn="ctr">
              <a:defRPr sz="1800">
                <a:solidFill>
                  <a:srgbClr val="420500"/>
                </a:solidFill>
              </a:defRPr>
            </a:lvl3pPr>
            <a:lvl4pPr algn="ctr">
              <a:defRPr sz="1600">
                <a:solidFill>
                  <a:srgbClr val="420500"/>
                </a:solidFill>
              </a:defRPr>
            </a:lvl4pPr>
            <a:lvl5pPr algn="ctr">
              <a:defRPr sz="1600">
                <a:solidFill>
                  <a:srgbClr val="4205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150601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874937"/>
            <a:ext cx="4106566" cy="3035058"/>
          </a:xfrm>
        </p:spPr>
        <p:txBody>
          <a:bodyPr/>
          <a:lstStyle>
            <a:lvl1pPr algn="ctr">
              <a:defRPr sz="2400">
                <a:solidFill>
                  <a:srgbClr val="420500"/>
                </a:solidFill>
              </a:defRPr>
            </a:lvl1pPr>
            <a:lvl2pPr algn="ctr">
              <a:defRPr sz="2000">
                <a:solidFill>
                  <a:srgbClr val="420500"/>
                </a:solidFill>
              </a:defRPr>
            </a:lvl2pPr>
            <a:lvl3pPr algn="ctr">
              <a:defRPr sz="1800">
                <a:solidFill>
                  <a:srgbClr val="420500"/>
                </a:solidFill>
              </a:defRPr>
            </a:lvl3pPr>
            <a:lvl4pPr algn="ctr">
              <a:defRPr sz="1600">
                <a:solidFill>
                  <a:srgbClr val="420500"/>
                </a:solidFill>
              </a:defRPr>
            </a:lvl4pPr>
            <a:lvl5pPr algn="ctr">
              <a:defRPr sz="1600">
                <a:solidFill>
                  <a:srgbClr val="4205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3429000"/>
            <a:ext cx="8093364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65064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4"/>
            <a:ext cx="7940659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596540"/>
            <a:ext cx="7329841" cy="412303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874353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14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833015"/>
            <a:ext cx="792419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6" y="190194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626285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62628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95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2015-03-01T22:05:05Z</dcterms:created>
  <dcterms:modified xsi:type="dcterms:W3CDTF">2015-03-01T22:06:08Z</dcterms:modified>
</cp:coreProperties>
</file>