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10/22/2013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971800" y="838200"/>
            <a:ext cx="5943600" cy="1221640"/>
          </a:xfrm>
        </p:spPr>
        <p:txBody>
          <a:bodyPr>
            <a:normAutofit/>
          </a:bodyPr>
          <a:lstStyle>
            <a:lvl1pPr algn="ctr">
              <a:defRPr sz="5400" baseline="0">
                <a:solidFill>
                  <a:srgbClr val="FFC000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76600" y="2133600"/>
            <a:ext cx="5334000" cy="91623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EE8E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rgbClr val="EE8E00"/>
                </a:solidFill>
              </a:defRPr>
            </a:lvl1pPr>
            <a:lvl2pPr>
              <a:defRPr>
                <a:solidFill>
                  <a:srgbClr val="EE8E00"/>
                </a:solidFill>
              </a:defRPr>
            </a:lvl2pPr>
            <a:lvl3pPr>
              <a:defRPr>
                <a:solidFill>
                  <a:srgbClr val="EE8E00"/>
                </a:solidFill>
              </a:defRPr>
            </a:lvl3pPr>
            <a:lvl4pPr>
              <a:defRPr>
                <a:solidFill>
                  <a:srgbClr val="EE8E00"/>
                </a:solidFill>
              </a:defRPr>
            </a:lvl4pPr>
            <a:lvl5pPr>
              <a:defRPr>
                <a:solidFill>
                  <a:srgbClr val="EE8E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rgbClr val="EE8E00"/>
                </a:solidFill>
              </a:defRPr>
            </a:lvl1pPr>
            <a:lvl2pPr>
              <a:defRPr>
                <a:solidFill>
                  <a:srgbClr val="EE8E00"/>
                </a:solidFill>
              </a:defRPr>
            </a:lvl2pPr>
            <a:lvl3pPr>
              <a:defRPr>
                <a:solidFill>
                  <a:srgbClr val="EE8E00"/>
                </a:solidFill>
              </a:defRPr>
            </a:lvl3pPr>
            <a:lvl4pPr>
              <a:defRPr>
                <a:solidFill>
                  <a:srgbClr val="EE8E00"/>
                </a:solidFill>
              </a:defRPr>
            </a:lvl4pPr>
            <a:lvl5pPr>
              <a:defRPr>
                <a:solidFill>
                  <a:srgbClr val="EE8E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EE8E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FFC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C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rgbClr val="EE8E00"/>
                </a:solidFill>
              </a:defRPr>
            </a:lvl1pPr>
            <a:lvl2pPr>
              <a:defRPr sz="2000">
                <a:solidFill>
                  <a:srgbClr val="EE8E00"/>
                </a:solidFill>
              </a:defRPr>
            </a:lvl2pPr>
            <a:lvl3pPr>
              <a:defRPr sz="1800">
                <a:solidFill>
                  <a:srgbClr val="EE8E00"/>
                </a:solidFill>
              </a:defRPr>
            </a:lvl3pPr>
            <a:lvl4pPr>
              <a:defRPr sz="1600">
                <a:solidFill>
                  <a:srgbClr val="EE8E00"/>
                </a:solidFill>
              </a:defRPr>
            </a:lvl4pPr>
            <a:lvl5pPr>
              <a:defRPr sz="1600">
                <a:solidFill>
                  <a:srgbClr val="EE8E0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FFC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rgbClr val="EE8E00"/>
                </a:solidFill>
              </a:defRPr>
            </a:lvl1pPr>
            <a:lvl2pPr>
              <a:defRPr sz="2000">
                <a:solidFill>
                  <a:srgbClr val="EE8E00"/>
                </a:solidFill>
              </a:defRPr>
            </a:lvl2pPr>
            <a:lvl3pPr>
              <a:defRPr sz="1800">
                <a:solidFill>
                  <a:srgbClr val="EE8E00"/>
                </a:solidFill>
              </a:defRPr>
            </a:lvl3pPr>
            <a:lvl4pPr>
              <a:defRPr sz="1600">
                <a:solidFill>
                  <a:srgbClr val="EE8E00"/>
                </a:solidFill>
              </a:defRPr>
            </a:lvl4pPr>
            <a:lvl5pPr>
              <a:defRPr sz="1600">
                <a:solidFill>
                  <a:srgbClr val="EE8E0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10/22/2013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C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EE8E00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EE8E00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rgbClr val="EE8E00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rgbClr val="EE8E00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rgbClr val="EE8E00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tx2"/>
            </a:gs>
            <a:gs pos="100000">
              <a:schemeClr val="accent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Hollowee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Holloween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2013-10-22T14:03:58Z</dcterms:created>
  <dcterms:modified xsi:type="dcterms:W3CDTF">2013-10-22T14:04:19Z</dcterms:modified>
</cp:coreProperties>
</file>