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0D"/>
    <a:srgbClr val="D68B1C"/>
    <a:srgbClr val="5B9DFF"/>
    <a:srgbClr val="0045DE"/>
    <a:srgbClr val="EA8600"/>
    <a:srgbClr val="FF8F3B"/>
    <a:srgbClr val="A80000"/>
    <a:srgbClr val="2597FF"/>
    <a:srgbClr val="0097CC"/>
    <a:srgbClr val="009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31AA5-11AC-4B56-BB32-871624216815}" type="datetimeFigureOut">
              <a:rPr lang="en-US" smtClean="0"/>
              <a:t>2/20/2015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6A0A8-2FED-41A3-A2F6-4EDD33CCC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8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09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956050"/>
            <a:ext cx="8246070" cy="76352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719575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794066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291130"/>
            <a:ext cx="7940661" cy="4428445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27605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671902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532979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57315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532980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57316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6" y="4650640"/>
            <a:ext cx="8246070" cy="1068934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566870"/>
            <a:ext cx="824607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7940659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0"/>
            <a:ext cx="7940661" cy="412303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68031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719020" cy="4275740"/>
          </a:xfrm>
        </p:spPr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476063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921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6" y="1901949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626285"/>
            <a:ext cx="4123035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1" y="1901950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2000" y="2626286"/>
            <a:ext cx="4106566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655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2015-02-19T20:39:53Z</dcterms:created>
  <dcterms:modified xsi:type="dcterms:W3CDTF">2015-02-19T21:06:44Z</dcterms:modified>
</cp:coreProperties>
</file>