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9" r:id="rId4"/>
    <p:sldId id="261" r:id="rId5"/>
    <p:sldId id="258" r:id="rId6"/>
    <p:sldId id="260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750D"/>
    <a:srgbClr val="D68B1C"/>
    <a:srgbClr val="5B9DFF"/>
    <a:srgbClr val="0045DE"/>
    <a:srgbClr val="EA8600"/>
    <a:srgbClr val="FF8F3B"/>
    <a:srgbClr val="A80000"/>
    <a:srgbClr val="2597FF"/>
    <a:srgbClr val="0097CC"/>
    <a:srgbClr val="009A4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90" y="10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r>
              <a:rPr lang="en-US" baseline="0" dirty="0" smtClean="0">
                <a:solidFill>
                  <a:schemeClr val="bg1"/>
                </a:solidFill>
              </a:rPr>
              <a:t>Resources</a:t>
            </a:r>
            <a:endParaRPr lang="en-US" baseline="0" dirty="0">
              <a:solidFill>
                <a:schemeClr val="bg1"/>
              </a:solidFill>
            </a:endParaRP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bg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2">
                  <a:tint val="58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2">
                  <a:tint val="86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accent2">
                  <a:shade val="86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3"/>
            <c:bubble3D val="0"/>
            <c:spPr>
              <a:solidFill>
                <a:schemeClr val="accent2">
                  <a:shade val="58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cat>
            <c:strRef>
              <c:f>Sheet1!$A$2:$A$5</c:f>
              <c:strCache>
                <c:ptCount val="4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8.1999999999999993</c:v>
                </c:pt>
                <c:pt idx="1">
                  <c:v>3.2</c:v>
                </c:pt>
                <c:pt idx="2">
                  <c:v>1.4</c:v>
                </c:pt>
                <c:pt idx="3">
                  <c:v>1.2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bg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Reversed" id="22">
  <a:schemeClr val="accent2"/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A31AA5-11AC-4B56-BB32-871624216815}" type="datetimeFigureOut">
              <a:rPr lang="en-US" smtClean="0"/>
              <a:t>2/20/2015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46A0A8-2FED-41A3-A2F6-4EDD33CCCF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1088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6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28094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48965" y="4956050"/>
            <a:ext cx="8246070" cy="763525"/>
          </a:xfrm>
          <a:effectLst/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6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8965" y="5719575"/>
            <a:ext cx="8246070" cy="610820"/>
          </a:xfrm>
        </p:spPr>
        <p:txBody>
          <a:bodyPr>
            <a:normAutofit/>
          </a:bodyPr>
          <a:lstStyle>
            <a:lvl1pPr marL="0" indent="0" algn="r">
              <a:buNone/>
              <a:defRPr sz="2800">
                <a:solidFill>
                  <a:srgbClr val="FF000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670" y="374900"/>
            <a:ext cx="7940660" cy="61082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6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1670" y="1291130"/>
            <a:ext cx="7940661" cy="4428445"/>
          </a:xfrm>
        </p:spPr>
        <p:txBody>
          <a:bodyPr/>
          <a:lstStyle>
            <a:lvl1pPr algn="l">
              <a:defRPr sz="2800">
                <a:solidFill>
                  <a:schemeClr val="bg1"/>
                </a:solidFill>
              </a:defRPr>
            </a:lvl1pPr>
            <a:lvl2pPr algn="l">
              <a:defRPr>
                <a:solidFill>
                  <a:schemeClr val="bg1"/>
                </a:solidFill>
              </a:defRPr>
            </a:lvl2pPr>
            <a:lvl3pPr algn="l">
              <a:defRPr>
                <a:solidFill>
                  <a:schemeClr val="bg1"/>
                </a:solidFill>
              </a:defRPr>
            </a:lvl3pPr>
            <a:lvl4pPr algn="l">
              <a:defRPr>
                <a:solidFill>
                  <a:schemeClr val="bg1"/>
                </a:solidFill>
              </a:defRPr>
            </a:lvl4pPr>
            <a:lvl5pPr algn="l"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3309" y="527605"/>
            <a:ext cx="6719020" cy="763525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F0000"/>
                </a:solidFill>
                <a:effectLst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3310" y="1443835"/>
            <a:ext cx="6719020" cy="4275740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3014"/>
            <a:ext cx="8229600" cy="58462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374900"/>
            <a:ext cx="8229600" cy="763525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6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8966" y="1532979"/>
            <a:ext cx="4123034" cy="571629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rgbClr val="FF000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8965" y="2257315"/>
            <a:ext cx="4123035" cy="3035058"/>
          </a:xfrm>
        </p:spPr>
        <p:txBody>
          <a:bodyPr/>
          <a:lstStyle>
            <a:lvl1pPr algn="ctr">
              <a:defRPr sz="2400">
                <a:solidFill>
                  <a:schemeClr val="bg1"/>
                </a:solidFill>
              </a:defRPr>
            </a:lvl1pPr>
            <a:lvl2pPr algn="ctr">
              <a:defRPr sz="2000">
                <a:solidFill>
                  <a:schemeClr val="bg1"/>
                </a:solidFill>
              </a:defRPr>
            </a:lvl2pPr>
            <a:lvl3pPr algn="ctr">
              <a:defRPr sz="1800">
                <a:solidFill>
                  <a:schemeClr val="bg1"/>
                </a:solidFill>
              </a:defRPr>
            </a:lvl3pPr>
            <a:lvl4pPr algn="ctr">
              <a:defRPr sz="1600">
                <a:solidFill>
                  <a:schemeClr val="bg1"/>
                </a:solidFill>
              </a:defRPr>
            </a:lvl4pPr>
            <a:lvl5pPr algn="ctr"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2001" y="1532980"/>
            <a:ext cx="4106566" cy="571630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rgbClr val="FF000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72000" y="2257316"/>
            <a:ext cx="4106566" cy="3035058"/>
          </a:xfrm>
        </p:spPr>
        <p:txBody>
          <a:bodyPr/>
          <a:lstStyle>
            <a:lvl1pPr algn="ctr">
              <a:defRPr sz="2400">
                <a:solidFill>
                  <a:schemeClr val="bg1"/>
                </a:solidFill>
              </a:defRPr>
            </a:lvl1pPr>
            <a:lvl2pPr algn="ctr">
              <a:defRPr sz="2000">
                <a:solidFill>
                  <a:schemeClr val="bg1"/>
                </a:solidFill>
              </a:defRPr>
            </a:lvl2pPr>
            <a:lvl3pPr algn="ctr">
              <a:defRPr sz="1800">
                <a:solidFill>
                  <a:schemeClr val="bg1"/>
                </a:solidFill>
              </a:defRPr>
            </a:lvl3pPr>
            <a:lvl4pPr algn="ctr">
              <a:defRPr sz="1600">
                <a:solidFill>
                  <a:schemeClr val="bg1"/>
                </a:solidFill>
              </a:defRPr>
            </a:lvl4pPr>
            <a:lvl5pPr algn="ctr"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2/20/2015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2/20/2015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2/20/2015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?utm_source=ppt&amp;utm_medium=logo&amp;utm_term=thanksgiving&amp;utm_content=0056&amp;utm_campaign=ppt" TargetMode="Externa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48966" y="4650640"/>
            <a:ext cx="8246070" cy="1068934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8965" y="5566870"/>
            <a:ext cx="8246070" cy="763525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670" y="374900"/>
            <a:ext cx="7940659" cy="763524"/>
          </a:xfrm>
        </p:spPr>
        <p:txBody>
          <a:bodyPr>
            <a:normAutofit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1670" y="1596540"/>
            <a:ext cx="7940661" cy="4123034"/>
          </a:xfrm>
        </p:spPr>
        <p:txBody>
          <a:bodyPr/>
          <a:lstStyle/>
          <a:p>
            <a:r>
              <a:rPr lang="en-US" dirty="0" smtClean="0"/>
              <a:t>Make Effective Presentations</a:t>
            </a:r>
          </a:p>
          <a:p>
            <a:r>
              <a:rPr lang="en-US" dirty="0" smtClean="0"/>
              <a:t>Using Awesome Backgrounds</a:t>
            </a:r>
          </a:p>
          <a:p>
            <a:r>
              <a:rPr lang="en-US" dirty="0" smtClean="0"/>
              <a:t>Engage your Audience</a:t>
            </a:r>
          </a:p>
          <a:p>
            <a:r>
              <a:rPr lang="en-US" dirty="0" smtClean="0"/>
              <a:t>Capture Audience Attention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976014" y="680310"/>
            <a:ext cx="6719020" cy="763525"/>
          </a:xfrm>
        </p:spPr>
        <p:txBody>
          <a:bodyPr/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976015" y="1596540"/>
            <a:ext cx="6719020" cy="4275740"/>
          </a:xfrm>
        </p:spPr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Pie Chart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28476063"/>
              </p:ext>
            </p:extLst>
          </p:nvPr>
        </p:nvGraphicFramePr>
        <p:xfrm>
          <a:off x="2232025" y="1290638"/>
          <a:ext cx="6413500" cy="4276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Picture 2" descr="E:\cloud\drive\websites\ppttemplate\ppt\logo-ppttemplate.pn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489211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48965" y="374900"/>
            <a:ext cx="8229600" cy="763525"/>
          </a:xfrm>
        </p:spPr>
        <p:txBody>
          <a:bodyPr>
            <a:normAutofit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448966" y="1901949"/>
            <a:ext cx="4123034" cy="571629"/>
          </a:xfrm>
        </p:spPr>
        <p:txBody>
          <a:bodyPr/>
          <a:lstStyle/>
          <a:p>
            <a:r>
              <a:rPr lang="en-US" dirty="0" smtClean="0"/>
              <a:t>Product A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48965" y="2626285"/>
            <a:ext cx="4123035" cy="3035058"/>
          </a:xfrm>
        </p:spPr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>
          <a:xfrm>
            <a:off x="4572001" y="1901950"/>
            <a:ext cx="4106566" cy="571630"/>
          </a:xfrm>
        </p:spPr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>
          <a:xfrm>
            <a:off x="4572000" y="2626286"/>
            <a:ext cx="4106566" cy="3035058"/>
          </a:xfrm>
        </p:spPr>
        <p:txBody>
          <a:bodyPr/>
          <a:lstStyle/>
          <a:p>
            <a:r>
              <a:rPr lang="en-US" dirty="0" smtClean="0"/>
              <a:t>Feature 1</a:t>
            </a:r>
          </a:p>
          <a:p>
            <a:r>
              <a:rPr lang="en-US" dirty="0" smtClean="0"/>
              <a:t>Feature 2</a:t>
            </a:r>
          </a:p>
          <a:p>
            <a:r>
              <a:rPr lang="en-US" dirty="0" smtClean="0"/>
              <a:t>Feature 3</a:t>
            </a:r>
            <a:endParaRPr lang="en-US" dirty="0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086551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123</Words>
  <Application>Microsoft Office PowerPoint</Application>
  <PresentationFormat>On-screen Show (4:3)</PresentationFormat>
  <Paragraphs>38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Click to edit Master title style</vt:lpstr>
      <vt:lpstr>Slide Title</vt:lpstr>
      <vt:lpstr>Slide Title</vt:lpstr>
      <vt:lpstr>Pie Chart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2015-02-19T20:39:53Z</dcterms:created>
  <dcterms:modified xsi:type="dcterms:W3CDTF">2015-02-19T21:06:44Z</dcterms:modified>
</cp:coreProperties>
</file>