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0D"/>
    <a:srgbClr val="D68B1C"/>
    <a:srgbClr val="5B9DFF"/>
    <a:srgbClr val="0045DE"/>
    <a:srgbClr val="EA8600"/>
    <a:srgbClr val="FF8F3B"/>
    <a:srgbClr val="A80000"/>
    <a:srgbClr val="2597FF"/>
    <a:srgbClr val="0097CC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31AA5-11AC-4B56-BB32-871624216815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6A0A8-2FED-41A3-A2F6-4EDD33CCC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80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956050"/>
            <a:ext cx="8246070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7940661" cy="442844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32979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57315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298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57316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650640"/>
            <a:ext cx="8246070" cy="106893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47606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92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62628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655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2015-02-19T20:39:53Z</dcterms:created>
  <dcterms:modified xsi:type="dcterms:W3CDTF">2015-02-19T21:06:44Z</dcterms:modified>
</cp:coreProperties>
</file>