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0D"/>
    <a:srgbClr val="D68B1C"/>
    <a:srgbClr val="5B9DFF"/>
    <a:srgbClr val="0045DE"/>
    <a:srgbClr val="EA8600"/>
    <a:srgbClr val="FF8F3B"/>
    <a:srgbClr val="A80000"/>
    <a:srgbClr val="2597FF"/>
    <a:srgbClr val="0097CC"/>
    <a:srgbClr val="009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DD57B-3F73-4C58-8952-A8077AC80221}" type="datetimeFigureOut">
              <a:rPr lang="en-US" smtClean="0"/>
              <a:t>2/20/2015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212E0-5732-432F-B883-7DABDD45C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67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053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803345"/>
            <a:ext cx="8246070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566870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4"/>
            <a:ext cx="7940661" cy="412303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719020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206747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31083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206748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931084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4650640"/>
            <a:ext cx="8246070" cy="106893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56687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12303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444318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2468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6" y="190194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626285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62628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9717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2015-02-19T20:36:14Z</dcterms:created>
  <dcterms:modified xsi:type="dcterms:W3CDTF">2015-02-19T20:36:39Z</dcterms:modified>
</cp:coreProperties>
</file>