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0D"/>
    <a:srgbClr val="D68B1C"/>
    <a:srgbClr val="5B9DFF"/>
    <a:srgbClr val="0045DE"/>
    <a:srgbClr val="EA8600"/>
    <a:srgbClr val="FF8F3B"/>
    <a:srgbClr val="A80000"/>
    <a:srgbClr val="2597FF"/>
    <a:srgbClr val="0097CC"/>
    <a:srgbClr val="009A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6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6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6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EDD57B-3F73-4C58-8952-A8077AC80221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212E0-5732-432F-B883-7DABDD45C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267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053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4803345"/>
            <a:ext cx="8246070" cy="76352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rgbClr val="FF750D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566870"/>
            <a:ext cx="8246070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291130"/>
            <a:ext cx="7940660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750D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054654"/>
            <a:ext cx="7940661" cy="412303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09" y="527605"/>
            <a:ext cx="671902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750D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6719020" cy="427574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750D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2206747"/>
            <a:ext cx="4123034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931083"/>
            <a:ext cx="4123035" cy="3035058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2206748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931084"/>
            <a:ext cx="4106566" cy="3035058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6" y="4650640"/>
            <a:ext cx="8246070" cy="1068934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566870"/>
            <a:ext cx="8246070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833015"/>
            <a:ext cx="7940659" cy="763524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596540"/>
            <a:ext cx="7940661" cy="4123034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4" y="680310"/>
            <a:ext cx="6719020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5" y="1596540"/>
            <a:ext cx="6719020" cy="4275740"/>
          </a:xfrm>
        </p:spPr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1444318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2468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833015"/>
            <a:ext cx="8229600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6" y="1901949"/>
            <a:ext cx="4123034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5" y="2626285"/>
            <a:ext cx="4123035" cy="3035058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72001" y="1901950"/>
            <a:ext cx="4106566" cy="571630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2000" y="2626286"/>
            <a:ext cx="4106566" cy="3035058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9717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2015-02-19T20:36:14Z</dcterms:created>
  <dcterms:modified xsi:type="dcterms:W3CDTF">2015-02-19T20:36:39Z</dcterms:modified>
</cp:coreProperties>
</file>