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DFF"/>
    <a:srgbClr val="0045DE"/>
    <a:srgbClr val="FF750D"/>
    <a:srgbClr val="EA8600"/>
    <a:srgbClr val="FF8F3B"/>
    <a:srgbClr val="A80000"/>
    <a:srgbClr val="2597FF"/>
    <a:srgbClr val="0097CC"/>
    <a:srgbClr val="009A46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AD1F8-ADF5-44BA-AE36-B25ED767242C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F459D-135D-40FF-AA42-F313A61C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2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891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956050"/>
            <a:ext cx="824607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7940660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207360"/>
            <a:ext cx="7940661" cy="4123034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62876"/>
            <a:ext cx="8229600" cy="76352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265590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89926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6559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989927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956050"/>
            <a:ext cx="8246070" cy="106893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8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596541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512771"/>
            <a:ext cx="794066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77805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155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2360064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3084400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2360065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3084401"/>
            <a:ext cx="4106566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369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2015-02-19T20:30:28Z</dcterms:created>
  <dcterms:modified xsi:type="dcterms:W3CDTF">2015-02-19T20:30:59Z</dcterms:modified>
</cp:coreProperties>
</file>