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DFF"/>
    <a:srgbClr val="0045DE"/>
    <a:srgbClr val="FF750D"/>
    <a:srgbClr val="EA8600"/>
    <a:srgbClr val="FF8F3B"/>
    <a:srgbClr val="A80000"/>
    <a:srgbClr val="2597FF"/>
    <a:srgbClr val="0097CC"/>
    <a:srgbClr val="009A46"/>
    <a:srgbClr val="D68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>
                <a:solidFill>
                  <a:schemeClr val="bg1"/>
                </a:solidFill>
              </a:rPr>
              <a:t>Resources</a:t>
            </a:r>
            <a:endParaRPr lang="en-US" baseline="0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6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AD1F8-ADF5-44BA-AE36-B25ED767242C}" type="datetimeFigureOut">
              <a:rPr lang="en-US" smtClean="0"/>
              <a:t>2/20/2015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F459D-135D-40FF-AA42-F313A61C2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128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891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956050"/>
            <a:ext cx="8246070" cy="763525"/>
          </a:xfrm>
          <a:effectLst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719575"/>
            <a:ext cx="8246070" cy="6108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443835"/>
            <a:ext cx="7940660" cy="610820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2207360"/>
            <a:ext cx="7940661" cy="4123034"/>
          </a:xfrm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9" y="527605"/>
            <a:ext cx="671902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671902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62876"/>
            <a:ext cx="8229600" cy="763525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2265590"/>
            <a:ext cx="4123034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89926"/>
            <a:ext cx="4123035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2265591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989927"/>
            <a:ext cx="4106566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6" y="4956050"/>
            <a:ext cx="8246070" cy="1068934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872280"/>
            <a:ext cx="8246070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596541"/>
            <a:ext cx="7940659" cy="763524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2512771"/>
            <a:ext cx="7940661" cy="4123034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680310"/>
            <a:ext cx="6719020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6015" y="1596540"/>
            <a:ext cx="6719020" cy="4275740"/>
          </a:xfrm>
        </p:spPr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5778051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155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6" y="2360064"/>
            <a:ext cx="4123034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5" y="3084400"/>
            <a:ext cx="4123035" cy="3035058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72001" y="2360065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72000" y="3084401"/>
            <a:ext cx="4106566" cy="3035058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2369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2015-02-19T20:30:28Z</dcterms:created>
  <dcterms:modified xsi:type="dcterms:W3CDTF">2015-02-19T20:30:59Z</dcterms:modified>
</cp:coreProperties>
</file>