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AD1F8-ADF5-44BA-AE36-B25ED767242C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F459D-135D-40FF-AA42-F313A61C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2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9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824607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7940660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07360"/>
            <a:ext cx="7940661" cy="4123034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62876"/>
            <a:ext cx="8229600" cy="76352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65590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89926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65591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89927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956050"/>
            <a:ext cx="8246070" cy="106893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596541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512771"/>
            <a:ext cx="794066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77805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15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236006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3084400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236006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3084401"/>
            <a:ext cx="4106566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36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2015-02-19T20:30:28Z</dcterms:created>
  <dcterms:modified xsi:type="dcterms:W3CDTF">2015-02-19T20:30:59Z</dcterms:modified>
</cp:coreProperties>
</file>