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0D"/>
    <a:srgbClr val="D68B1C"/>
    <a:srgbClr val="5B9DFF"/>
    <a:srgbClr val="0045DE"/>
    <a:srgbClr val="EA8600"/>
    <a:srgbClr val="FF8F3B"/>
    <a:srgbClr val="A80000"/>
    <a:srgbClr val="2597FF"/>
    <a:srgbClr val="0097CC"/>
    <a:srgbClr val="009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B995B-8283-4710-BAB7-4DB23A1CADA8}" type="datetimeFigureOut">
              <a:rPr lang="en-US" smtClean="0"/>
              <a:t>2/20/2015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EBF2A-43A7-4DCA-95C8-119DCB652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87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122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374900"/>
            <a:ext cx="8246070" cy="76352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138425"/>
            <a:ext cx="824607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7940661" cy="412303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27605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750D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6719020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532979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57315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32980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57316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6" y="374900"/>
            <a:ext cx="8246070" cy="1068934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291130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7940659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7940661" cy="412303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68031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719020" cy="4275740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5903764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806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6" y="190194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626285"/>
            <a:ext cx="412303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1" y="190195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262628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544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2015-02-19T20:37:24Z</dcterms:created>
  <dcterms:modified xsi:type="dcterms:W3CDTF">2015-02-19T20:42:03Z</dcterms:modified>
</cp:coreProperties>
</file>