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0D"/>
    <a:srgbClr val="D68B1C"/>
    <a:srgbClr val="5B9DFF"/>
    <a:srgbClr val="0045DE"/>
    <a:srgbClr val="EA8600"/>
    <a:srgbClr val="FF8F3B"/>
    <a:srgbClr val="A80000"/>
    <a:srgbClr val="2597FF"/>
    <a:srgbClr val="0097CC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B995B-8283-4710-BAB7-4DB23A1CADA8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EBF2A-43A7-4DCA-95C8-119DCB652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8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12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74900"/>
            <a:ext cx="824607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12303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719020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532979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57315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298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57316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374900"/>
            <a:ext cx="8246070" cy="106893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29113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12303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903764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80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6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626285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62628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44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2015-02-19T20:37:24Z</dcterms:created>
  <dcterms:modified xsi:type="dcterms:W3CDTF">2015-02-19T20:42:03Z</dcterms:modified>
</cp:coreProperties>
</file>