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DFF"/>
    <a:srgbClr val="0045DE"/>
    <a:srgbClr val="FF750D"/>
    <a:srgbClr val="EA8600"/>
    <a:srgbClr val="FF8F3B"/>
    <a:srgbClr val="A80000"/>
    <a:srgbClr val="2597FF"/>
    <a:srgbClr val="0097CC"/>
    <a:srgbClr val="009A46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B5E5B-8A94-4F08-AD8C-F44534F3A668}" type="datetimeFigureOut">
              <a:rPr lang="en-US" smtClean="0"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EC6CD-5F98-4090-B54E-87651D5199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24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709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27605"/>
            <a:ext cx="824607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291130"/>
            <a:ext cx="7940661" cy="488656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71902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719020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6" y="1543695"/>
            <a:ext cx="4123034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68031"/>
            <a:ext cx="4123035" cy="303505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43696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68032"/>
            <a:ext cx="4106566" cy="3035058"/>
          </a:xfrm>
        </p:spPr>
        <p:txBody>
          <a:bodyPr/>
          <a:lstStyle>
            <a:lvl1pPr algn="l">
              <a:defRPr sz="2400">
                <a:solidFill>
                  <a:schemeClr val="tx1"/>
                </a:solidFill>
              </a:defRPr>
            </a:lvl1pPr>
            <a:lvl2pPr algn="l">
              <a:defRPr sz="2000">
                <a:solidFill>
                  <a:schemeClr val="tx1"/>
                </a:solidFill>
              </a:defRPr>
            </a:lvl2pPr>
            <a:lvl3pPr algn="l">
              <a:defRPr sz="1800">
                <a:solidFill>
                  <a:schemeClr val="tx1"/>
                </a:solidFill>
              </a:defRPr>
            </a:lvl3pPr>
            <a:lvl4pPr algn="l">
              <a:defRPr sz="1600">
                <a:solidFill>
                  <a:schemeClr val="tx1"/>
                </a:solidFill>
              </a:defRPr>
            </a:lvl4pPr>
            <a:lvl5pPr algn="l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6" y="374900"/>
            <a:ext cx="8246070" cy="1068934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291130"/>
            <a:ext cx="824607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7940659" cy="763524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123034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4" y="680310"/>
            <a:ext cx="6719020" cy="763525"/>
          </a:xfrm>
        </p:spPr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596540"/>
            <a:ext cx="6719020" cy="4275740"/>
          </a:xfrm>
        </p:spPr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928317"/>
              </p:ext>
            </p:extLst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9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6" y="1596540"/>
            <a:ext cx="4123034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320876"/>
            <a:ext cx="412303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1" y="1596541"/>
            <a:ext cx="4106566" cy="571630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72000" y="2320877"/>
            <a:ext cx="4106566" cy="3035058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8283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2015-02-19T20:34:16Z</dcterms:created>
  <dcterms:modified xsi:type="dcterms:W3CDTF">2015-02-19T20:35:00Z</dcterms:modified>
</cp:coreProperties>
</file>