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DFF"/>
    <a:srgbClr val="0045DE"/>
    <a:srgbClr val="FF750D"/>
    <a:srgbClr val="EA8600"/>
    <a:srgbClr val="FF8F3B"/>
    <a:srgbClr val="A80000"/>
    <a:srgbClr val="2597FF"/>
    <a:srgbClr val="0097CC"/>
    <a:srgbClr val="009A46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B5E5B-8A94-4F08-AD8C-F44534F3A668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EC6CD-5F98-4090-B54E-87651D519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24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0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27605"/>
            <a:ext cx="824607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291130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291130"/>
            <a:ext cx="7940661" cy="488656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719020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543695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68031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43696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8032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374900"/>
            <a:ext cx="8246070" cy="106893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291130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12303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92831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792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6" y="1596540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320876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1" y="1596541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320877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28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2015-02-19T20:34:16Z</dcterms:created>
  <dcterms:modified xsi:type="dcterms:W3CDTF">2015-02-19T20:35:00Z</dcterms:modified>
</cp:coreProperties>
</file>