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DFF"/>
    <a:srgbClr val="0045DE"/>
    <a:srgbClr val="FF750D"/>
    <a:srgbClr val="EA8600"/>
    <a:srgbClr val="FF8F3B"/>
    <a:srgbClr val="A80000"/>
    <a:srgbClr val="2597FF"/>
    <a:srgbClr val="0097CC"/>
    <a:srgbClr val="009A46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F97BA0-2AA1-4542-947F-1741E197EE63}" type="datetimeFigureOut">
              <a:rPr lang="en-US" smtClean="0"/>
              <a:t>2/20/2015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562840-1B76-449E-8F02-4DF9E89B5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25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135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956050"/>
            <a:ext cx="8246070" cy="763525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719575"/>
            <a:ext cx="824607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92D05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40660" cy="610820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49"/>
            <a:ext cx="7940661" cy="4428445"/>
          </a:xfrm>
        </p:spPr>
        <p:txBody>
          <a:bodyPr/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27605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671902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763525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41139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5475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41140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65476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6" y="4956050"/>
            <a:ext cx="8246070" cy="1068934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872280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Click to edit Master subtitle style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7940659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207360"/>
            <a:ext cx="7940661" cy="412303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2371305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3769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6" y="220735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931695"/>
            <a:ext cx="412303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1" y="220736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2931696"/>
            <a:ext cx="4106566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2374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2015-02-19T20:26:26Z</dcterms:created>
  <dcterms:modified xsi:type="dcterms:W3CDTF">2015-02-19T20:27:10Z</dcterms:modified>
</cp:coreProperties>
</file>