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DFF"/>
    <a:srgbClr val="0045DE"/>
    <a:srgbClr val="FF750D"/>
    <a:srgbClr val="EA8600"/>
    <a:srgbClr val="FF8F3B"/>
    <a:srgbClr val="A80000"/>
    <a:srgbClr val="2597FF"/>
    <a:srgbClr val="0097CC"/>
    <a:srgbClr val="009A46"/>
    <a:srgbClr val="D68B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>
                <a:solidFill>
                  <a:schemeClr val="bg1"/>
                </a:solidFill>
              </a:rPr>
              <a:t>Resources</a:t>
            </a:r>
            <a:endParaRPr lang="en-US" baseline="0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3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3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F97BA0-2AA1-4542-947F-1741E197EE63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562840-1B76-449E-8F02-4DF9E89B5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25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135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4956050"/>
            <a:ext cx="8246070" cy="763525"/>
          </a:xfrm>
          <a:effectLst/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719575"/>
            <a:ext cx="8246070" cy="61082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92D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138425"/>
            <a:ext cx="7940660" cy="610820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49"/>
            <a:ext cx="7940661" cy="4428445"/>
          </a:xfrm>
        </p:spPr>
        <p:txBody>
          <a:bodyPr/>
          <a:lstStyle>
            <a:lvl1pPr algn="ctr">
              <a:defRPr sz="2800"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09" y="527605"/>
            <a:ext cx="671902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6719020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29600" cy="763525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941139"/>
            <a:ext cx="4123034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65475"/>
            <a:ext cx="4123035" cy="303505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941140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665476"/>
            <a:ext cx="4106566" cy="303505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6" y="4956050"/>
            <a:ext cx="8246070" cy="1068934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872280"/>
            <a:ext cx="8246070" cy="763525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92D050"/>
                </a:solidFill>
              </a:rPr>
              <a:t>Click to edit Master subtitle style</a:t>
            </a:r>
            <a:endParaRPr lang="en-US" dirty="0">
              <a:solidFill>
                <a:srgbClr val="92D050"/>
              </a:solidFill>
            </a:endParaRPr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291130"/>
            <a:ext cx="7940659" cy="763524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207360"/>
            <a:ext cx="7940661" cy="4123034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2371305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3769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6" y="2207359"/>
            <a:ext cx="4123034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5" y="2931695"/>
            <a:ext cx="4123035" cy="3035058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72001" y="2207360"/>
            <a:ext cx="4106566" cy="571630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2000" y="2931696"/>
            <a:ext cx="4106566" cy="3035058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2374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2015-02-19T20:26:26Z</dcterms:created>
  <dcterms:modified xsi:type="dcterms:W3CDTF">2015-02-19T20:27:10Z</dcterms:modified>
</cp:coreProperties>
</file>