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0045DE"/>
    <a:srgbClr val="FF750D"/>
    <a:srgbClr val="EA8600"/>
    <a:srgbClr val="FF8F3B"/>
    <a:srgbClr val="A80000"/>
    <a:srgbClr val="2597FF"/>
    <a:srgbClr val="0097CC"/>
    <a:srgbClr val="009A46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97BA0-2AA1-4542-947F-1741E197EE6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62840-1B76-449E-8F02-4DF9E89B5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3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956050"/>
            <a:ext cx="824607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6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428445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7635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41139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114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5476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956050"/>
            <a:ext cx="8246070" cy="106893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Click to edit Master subtitle style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07360"/>
            <a:ext cx="794066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7130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6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220735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93169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220736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931696"/>
            <a:ext cx="4106566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37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2015-02-19T20:26:26Z</dcterms:created>
  <dcterms:modified xsi:type="dcterms:W3CDTF">2015-02-19T20:27:10Z</dcterms:modified>
</cp:coreProperties>
</file>