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DFF"/>
    <a:srgbClr val="0045DE"/>
    <a:srgbClr val="FF750D"/>
    <a:srgbClr val="EA8600"/>
    <a:srgbClr val="FF8F3B"/>
    <a:srgbClr val="A80000"/>
    <a:srgbClr val="2597FF"/>
    <a:srgbClr val="0097CC"/>
    <a:srgbClr val="009A46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073D7-E607-4ACD-8F76-D667F7AE59F2}" type="datetimeFigureOut">
              <a:rPr lang="en-US" smtClean="0"/>
              <a:t>2/20/2015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85B98-5B15-40B9-86EE-40D1341F8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48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199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429000"/>
            <a:ext cx="8246070" cy="183246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92D0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16505"/>
            <a:ext cx="7940661" cy="4613890"/>
          </a:xfrm>
        </p:spPr>
        <p:txBody>
          <a:bodyPr/>
          <a:lstStyle>
            <a:lvl1pPr algn="l">
              <a:defRPr sz="2800">
                <a:solidFill>
                  <a:srgbClr val="92D050"/>
                </a:solidFill>
              </a:defRPr>
            </a:lvl1pPr>
            <a:lvl2pPr algn="l">
              <a:defRPr>
                <a:solidFill>
                  <a:srgbClr val="92D050"/>
                </a:solidFill>
              </a:defRPr>
            </a:lvl2pPr>
            <a:lvl3pPr algn="l">
              <a:defRPr>
                <a:solidFill>
                  <a:srgbClr val="92D050"/>
                </a:solidFill>
              </a:defRPr>
            </a:lvl3pPr>
            <a:lvl4pPr algn="l">
              <a:defRPr>
                <a:solidFill>
                  <a:srgbClr val="92D050"/>
                </a:solidFill>
              </a:defRPr>
            </a:lvl4pPr>
            <a:lvl5pPr algn="l">
              <a:defRPr>
                <a:solidFill>
                  <a:srgbClr val="92D05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680310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596540"/>
            <a:ext cx="6719020" cy="4275740"/>
          </a:xfrm>
        </p:spPr>
        <p:txBody>
          <a:bodyPr/>
          <a:lstStyle>
            <a:lvl1pPr>
              <a:defRPr sz="2800">
                <a:solidFill>
                  <a:srgbClr val="92D050"/>
                </a:solidFill>
              </a:defRPr>
            </a:lvl1pPr>
            <a:lvl2pPr>
              <a:defRPr>
                <a:solidFill>
                  <a:srgbClr val="92D050"/>
                </a:solidFill>
              </a:defRPr>
            </a:lvl2pPr>
            <a:lvl3pPr>
              <a:defRPr>
                <a:solidFill>
                  <a:srgbClr val="92D050"/>
                </a:solidFill>
              </a:defRPr>
            </a:lvl3pPr>
            <a:lvl4pPr>
              <a:defRPr>
                <a:solidFill>
                  <a:srgbClr val="92D050"/>
                </a:solidFill>
              </a:defRPr>
            </a:lvl4pPr>
            <a:lvl5pPr>
              <a:defRPr>
                <a:solidFill>
                  <a:srgbClr val="92D05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41139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123035" cy="3035058"/>
          </a:xfrm>
        </p:spPr>
        <p:txBody>
          <a:bodyPr/>
          <a:lstStyle>
            <a:lvl1pPr algn="ctr">
              <a:defRPr sz="2400">
                <a:solidFill>
                  <a:srgbClr val="92D050"/>
                </a:solidFill>
              </a:defRPr>
            </a:lvl1pPr>
            <a:lvl2pPr algn="ctr">
              <a:defRPr sz="2000">
                <a:solidFill>
                  <a:srgbClr val="92D050"/>
                </a:solidFill>
              </a:defRPr>
            </a:lvl2pPr>
            <a:lvl3pPr algn="ctr">
              <a:defRPr sz="1800">
                <a:solidFill>
                  <a:srgbClr val="92D050"/>
                </a:solidFill>
              </a:defRPr>
            </a:lvl3pPr>
            <a:lvl4pPr algn="ctr">
              <a:defRPr sz="1600">
                <a:solidFill>
                  <a:srgbClr val="92D050"/>
                </a:solidFill>
              </a:defRPr>
            </a:lvl4pPr>
            <a:lvl5pPr algn="ctr">
              <a:defRPr sz="1600">
                <a:solidFill>
                  <a:srgbClr val="92D05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4114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65476"/>
            <a:ext cx="4106566" cy="3035058"/>
          </a:xfrm>
        </p:spPr>
        <p:txBody>
          <a:bodyPr/>
          <a:lstStyle>
            <a:lvl1pPr algn="ctr">
              <a:defRPr sz="2400">
                <a:solidFill>
                  <a:srgbClr val="92D050"/>
                </a:solidFill>
              </a:defRPr>
            </a:lvl1pPr>
            <a:lvl2pPr algn="ctr">
              <a:defRPr sz="2000">
                <a:solidFill>
                  <a:srgbClr val="92D050"/>
                </a:solidFill>
              </a:defRPr>
            </a:lvl2pPr>
            <a:lvl3pPr algn="ctr">
              <a:defRPr sz="1800">
                <a:solidFill>
                  <a:srgbClr val="92D050"/>
                </a:solidFill>
              </a:defRPr>
            </a:lvl3pPr>
            <a:lvl4pPr algn="ctr">
              <a:defRPr sz="1600">
                <a:solidFill>
                  <a:srgbClr val="92D050"/>
                </a:solidFill>
              </a:defRPr>
            </a:lvl4pPr>
            <a:lvl5pPr algn="ctr">
              <a:defRPr sz="1600">
                <a:solidFill>
                  <a:srgbClr val="92D05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429000"/>
            <a:ext cx="7940660" cy="183246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261460"/>
            <a:ext cx="839877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7940661" cy="442844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4185601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6175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7758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2015-02-19T20:23:05Z</dcterms:created>
  <dcterms:modified xsi:type="dcterms:W3CDTF">2015-02-19T20:24:54Z</dcterms:modified>
</cp:coreProperties>
</file>