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8"/>
  </p:notesMasterIdLst>
  <p:sldIdLst>
    <p:sldId id="258" r:id="rId3"/>
    <p:sldId id="259" r:id="rId4"/>
    <p:sldId id="256" r:id="rId5"/>
    <p:sldId id="257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7206"/>
    <a:srgbClr val="171717"/>
    <a:srgbClr val="FFE701"/>
    <a:srgbClr val="C9A009"/>
    <a:srgbClr val="D5A909"/>
    <a:srgbClr val="F5C61B"/>
    <a:srgbClr val="B85808"/>
    <a:srgbClr val="F57E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6" autoAdjust="0"/>
    <p:restoredTop sz="86331" autoAdjust="0"/>
  </p:normalViewPr>
  <p:slideViewPr>
    <p:cSldViewPr>
      <p:cViewPr>
        <p:scale>
          <a:sx n="66" d="100"/>
          <a:sy n="66" d="100"/>
        </p:scale>
        <p:origin x="-1980" y="-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D36664-BBCE-4049-B85A-55A85C7D5208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498C8E-7C39-46B4-944C-1F87FD63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009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://ppttemplate.net/?utm_source=ppt&amp;utm_medium=link&amp;utm_term=basic&amp;utm_content=0001&amp;utm_campaign=ppt" TargetMode="External"/><Relationship Id="rId7" Type="http://schemas.openxmlformats.org/officeDocument/2006/relationships/hyperlink" Target="http://ppttemplate.net/?utm_source=ppt&amp;utm_medium=logo&amp;utm_term=basic&amp;utm_content=0001&amp;utm_campaign=ppt" TargetMode="External"/><Relationship Id="rId2" Type="http://schemas.openxmlformats.org/officeDocument/2006/relationships/hyperlink" Target="https://twitter.com/ppttemplatenet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jpg"/><Relationship Id="rId5" Type="http://schemas.openxmlformats.org/officeDocument/2006/relationships/hyperlink" Target="http://slidehunter.com/" TargetMode="External"/><Relationship Id="rId4" Type="http://schemas.openxmlformats.org/officeDocument/2006/relationships/hyperlink" Target="http://slideonline.com/" TargetMode="Externa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7"/>
          <p:cNvSpPr/>
          <p:nvPr userDrawn="1"/>
        </p:nvSpPr>
        <p:spPr>
          <a:xfrm flipV="1">
            <a:off x="8610600" y="5623923"/>
            <a:ext cx="242596" cy="194310"/>
          </a:xfrm>
          <a:custGeom>
            <a:avLst/>
            <a:gdLst/>
            <a:ahLst/>
            <a:cxnLst/>
            <a:rect l="l" t="t" r="r" b="b"/>
            <a:pathLst>
              <a:path w="242596" h="194310">
                <a:moveTo>
                  <a:pt x="150495" y="0"/>
                </a:moveTo>
                <a:lnTo>
                  <a:pt x="152682" y="2754"/>
                </a:lnTo>
                <a:lnTo>
                  <a:pt x="242596" y="194310"/>
                </a:lnTo>
                <a:lnTo>
                  <a:pt x="0" y="194310"/>
                </a:lnTo>
                <a:close/>
              </a:path>
            </a:pathLst>
          </a:custGeom>
          <a:solidFill>
            <a:srgbClr val="C9A0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9" name="Freeform 18"/>
          <p:cNvSpPr/>
          <p:nvPr userDrawn="1"/>
        </p:nvSpPr>
        <p:spPr>
          <a:xfrm flipH="1" flipV="1">
            <a:off x="4932908" y="5623923"/>
            <a:ext cx="242596" cy="194310"/>
          </a:xfrm>
          <a:custGeom>
            <a:avLst/>
            <a:gdLst/>
            <a:ahLst/>
            <a:cxnLst/>
            <a:rect l="l" t="t" r="r" b="b"/>
            <a:pathLst>
              <a:path w="242596" h="194310">
                <a:moveTo>
                  <a:pt x="150495" y="0"/>
                </a:moveTo>
                <a:lnTo>
                  <a:pt x="152682" y="2754"/>
                </a:lnTo>
                <a:lnTo>
                  <a:pt x="242596" y="194310"/>
                </a:lnTo>
                <a:lnTo>
                  <a:pt x="0" y="194310"/>
                </a:lnTo>
                <a:close/>
              </a:path>
            </a:pathLst>
          </a:custGeom>
          <a:solidFill>
            <a:srgbClr val="C9A0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7" name="Freeform 16"/>
          <p:cNvSpPr/>
          <p:nvPr userDrawn="1"/>
        </p:nvSpPr>
        <p:spPr>
          <a:xfrm flipH="1">
            <a:off x="4932908" y="1040130"/>
            <a:ext cx="242596" cy="194310"/>
          </a:xfrm>
          <a:custGeom>
            <a:avLst/>
            <a:gdLst/>
            <a:ahLst/>
            <a:cxnLst/>
            <a:rect l="l" t="t" r="r" b="b"/>
            <a:pathLst>
              <a:path w="242596" h="194310">
                <a:moveTo>
                  <a:pt x="150495" y="0"/>
                </a:moveTo>
                <a:lnTo>
                  <a:pt x="152682" y="2754"/>
                </a:lnTo>
                <a:lnTo>
                  <a:pt x="242596" y="194310"/>
                </a:lnTo>
                <a:lnTo>
                  <a:pt x="0" y="194310"/>
                </a:lnTo>
                <a:close/>
              </a:path>
            </a:pathLst>
          </a:custGeom>
          <a:solidFill>
            <a:srgbClr val="C9A0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5" name="Freeform 14"/>
          <p:cNvSpPr/>
          <p:nvPr userDrawn="1"/>
        </p:nvSpPr>
        <p:spPr>
          <a:xfrm>
            <a:off x="8610600" y="1040130"/>
            <a:ext cx="242596" cy="194310"/>
          </a:xfrm>
          <a:custGeom>
            <a:avLst/>
            <a:gdLst/>
            <a:ahLst/>
            <a:cxnLst/>
            <a:rect l="l" t="t" r="r" b="b"/>
            <a:pathLst>
              <a:path w="242596" h="194310">
                <a:moveTo>
                  <a:pt x="150495" y="0"/>
                </a:moveTo>
                <a:lnTo>
                  <a:pt x="152682" y="2754"/>
                </a:lnTo>
                <a:lnTo>
                  <a:pt x="242596" y="194310"/>
                </a:lnTo>
                <a:lnTo>
                  <a:pt x="0" y="194310"/>
                </a:lnTo>
                <a:close/>
              </a:path>
            </a:pathLst>
          </a:custGeom>
          <a:solidFill>
            <a:srgbClr val="C9A0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234440"/>
            <a:ext cx="9144000" cy="438912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 userDrawn="1"/>
        </p:nvSpPr>
        <p:spPr>
          <a:xfrm flipV="1">
            <a:off x="5022166" y="1039767"/>
            <a:ext cx="3740834" cy="2389233"/>
          </a:xfrm>
          <a:prstGeom prst="triangle">
            <a:avLst/>
          </a:prstGeom>
          <a:solidFill>
            <a:srgbClr val="F5C61B">
              <a:alpha val="86667"/>
            </a:srgbClr>
          </a:solidFill>
          <a:ln>
            <a:noFill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986170"/>
            <a:ext cx="5410200" cy="604630"/>
          </a:xfrm>
        </p:spPr>
        <p:txBody>
          <a:bodyPr>
            <a:normAutofit/>
          </a:bodyPr>
          <a:lstStyle>
            <a:lvl1pPr algn="l">
              <a:defRPr sz="3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618096"/>
            <a:ext cx="3581400" cy="381000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rgbClr val="FFE70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-1" y="4191000"/>
            <a:ext cx="9144001" cy="1432560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 userDrawn="1"/>
        </p:nvSpPr>
        <p:spPr>
          <a:xfrm>
            <a:off x="5022166" y="3429000"/>
            <a:ext cx="3740834" cy="2389233"/>
          </a:xfrm>
          <a:prstGeom prst="triangle">
            <a:avLst/>
          </a:prstGeom>
          <a:solidFill>
            <a:srgbClr val="F5C61B">
              <a:alpha val="86667"/>
            </a:srgbClr>
          </a:solidFill>
          <a:ln>
            <a:noFill/>
          </a:ln>
          <a:effectLst>
            <a:outerShdw blurRad="889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14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924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49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992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49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087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8415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8023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0072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0950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912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7"/>
          <p:cNvSpPr/>
          <p:nvPr userDrawn="1"/>
        </p:nvSpPr>
        <p:spPr>
          <a:xfrm flipV="1">
            <a:off x="8610600" y="5623923"/>
            <a:ext cx="242596" cy="194310"/>
          </a:xfrm>
          <a:custGeom>
            <a:avLst/>
            <a:gdLst/>
            <a:ahLst/>
            <a:cxnLst/>
            <a:rect l="l" t="t" r="r" b="b"/>
            <a:pathLst>
              <a:path w="242596" h="194310">
                <a:moveTo>
                  <a:pt x="150495" y="0"/>
                </a:moveTo>
                <a:lnTo>
                  <a:pt x="152682" y="2754"/>
                </a:lnTo>
                <a:lnTo>
                  <a:pt x="242596" y="194310"/>
                </a:lnTo>
                <a:lnTo>
                  <a:pt x="0" y="19431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9" name="Freeform 18"/>
          <p:cNvSpPr/>
          <p:nvPr userDrawn="1"/>
        </p:nvSpPr>
        <p:spPr>
          <a:xfrm flipH="1" flipV="1">
            <a:off x="4932908" y="5623923"/>
            <a:ext cx="242596" cy="194310"/>
          </a:xfrm>
          <a:custGeom>
            <a:avLst/>
            <a:gdLst/>
            <a:ahLst/>
            <a:cxnLst/>
            <a:rect l="l" t="t" r="r" b="b"/>
            <a:pathLst>
              <a:path w="242596" h="194310">
                <a:moveTo>
                  <a:pt x="150495" y="0"/>
                </a:moveTo>
                <a:lnTo>
                  <a:pt x="152682" y="2754"/>
                </a:lnTo>
                <a:lnTo>
                  <a:pt x="242596" y="194310"/>
                </a:lnTo>
                <a:lnTo>
                  <a:pt x="0" y="19431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5" name="Freeform 14"/>
          <p:cNvSpPr/>
          <p:nvPr userDrawn="1"/>
        </p:nvSpPr>
        <p:spPr>
          <a:xfrm>
            <a:off x="8610600" y="1040130"/>
            <a:ext cx="242596" cy="194310"/>
          </a:xfrm>
          <a:custGeom>
            <a:avLst/>
            <a:gdLst/>
            <a:ahLst/>
            <a:cxnLst/>
            <a:rect l="l" t="t" r="r" b="b"/>
            <a:pathLst>
              <a:path w="242596" h="194310">
                <a:moveTo>
                  <a:pt x="150495" y="0"/>
                </a:moveTo>
                <a:lnTo>
                  <a:pt x="152682" y="2754"/>
                </a:lnTo>
                <a:lnTo>
                  <a:pt x="242596" y="194310"/>
                </a:lnTo>
                <a:lnTo>
                  <a:pt x="0" y="19431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7" name="Freeform 16"/>
          <p:cNvSpPr/>
          <p:nvPr userDrawn="1"/>
        </p:nvSpPr>
        <p:spPr>
          <a:xfrm flipH="1">
            <a:off x="4932908" y="1040130"/>
            <a:ext cx="242596" cy="194310"/>
          </a:xfrm>
          <a:custGeom>
            <a:avLst/>
            <a:gdLst/>
            <a:ahLst/>
            <a:cxnLst/>
            <a:rect l="l" t="t" r="r" b="b"/>
            <a:pathLst>
              <a:path w="242596" h="194310">
                <a:moveTo>
                  <a:pt x="150495" y="0"/>
                </a:moveTo>
                <a:lnTo>
                  <a:pt x="152682" y="2754"/>
                </a:lnTo>
                <a:lnTo>
                  <a:pt x="242596" y="194310"/>
                </a:lnTo>
                <a:lnTo>
                  <a:pt x="0" y="19431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234440"/>
            <a:ext cx="9144000" cy="438912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 userDrawn="1"/>
        </p:nvSpPr>
        <p:spPr>
          <a:xfrm flipV="1">
            <a:off x="5022166" y="1039767"/>
            <a:ext cx="3740834" cy="2389233"/>
          </a:xfrm>
          <a:prstGeom prst="triangle">
            <a:avLst/>
          </a:prstGeom>
          <a:solidFill>
            <a:srgbClr val="00B0F0">
              <a:alpha val="86667"/>
            </a:srgbClr>
          </a:solidFill>
          <a:ln>
            <a:noFill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986170"/>
            <a:ext cx="5410200" cy="604630"/>
          </a:xfrm>
        </p:spPr>
        <p:txBody>
          <a:bodyPr>
            <a:normAutofit/>
          </a:bodyPr>
          <a:lstStyle>
            <a:lvl1pPr algn="l">
              <a:defRPr sz="3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618096"/>
            <a:ext cx="3581400" cy="381000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rgbClr val="00B0F0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-1" y="4191000"/>
            <a:ext cx="9144001" cy="1432560"/>
          </a:xfrm>
          <a:prstGeom prst="rect">
            <a:avLst/>
          </a:prstGeom>
          <a:solidFill>
            <a:srgbClr val="17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 userDrawn="1"/>
        </p:nvSpPr>
        <p:spPr>
          <a:xfrm>
            <a:off x="5022166" y="3429000"/>
            <a:ext cx="3740834" cy="2389233"/>
          </a:xfrm>
          <a:prstGeom prst="triangle">
            <a:avLst/>
          </a:prstGeom>
          <a:solidFill>
            <a:srgbClr val="00B0F0">
              <a:alpha val="86667"/>
            </a:srgbClr>
          </a:solidFill>
          <a:ln>
            <a:noFill/>
          </a:ln>
          <a:effectLst>
            <a:outerShdw blurRad="889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446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48"/>
            <a:ext cx="8229600" cy="792162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8748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0832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0903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6900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9845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147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gradFill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33601"/>
            <a:ext cx="8382000" cy="3962400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80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  <a:lvl2pPr>
              <a:defRPr lang="en-US" sz="160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2pPr>
            <a:lvl3pPr>
              <a:defRPr lang="en-US" sz="140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3pPr>
            <a:lvl4pPr>
              <a:defRPr lang="en-US" sz="120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4pPr>
            <a:lvl5pPr>
              <a:defRPr lang="en-US"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5pPr>
          </a:lstStyle>
          <a:p>
            <a:pPr lvl="0">
              <a:spcBef>
                <a:spcPct val="0"/>
              </a:spcBef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7695029" y="381116"/>
            <a:ext cx="77371" cy="61971"/>
          </a:xfrm>
          <a:custGeom>
            <a:avLst/>
            <a:gdLst/>
            <a:ahLst/>
            <a:cxnLst/>
            <a:rect l="l" t="t" r="r" b="b"/>
            <a:pathLst>
              <a:path w="242596" h="194310">
                <a:moveTo>
                  <a:pt x="150495" y="0"/>
                </a:moveTo>
                <a:lnTo>
                  <a:pt x="152682" y="2754"/>
                </a:lnTo>
                <a:lnTo>
                  <a:pt x="242596" y="194310"/>
                </a:lnTo>
                <a:lnTo>
                  <a:pt x="0" y="194310"/>
                </a:lnTo>
                <a:close/>
              </a:path>
            </a:pathLst>
          </a:custGeom>
          <a:solidFill>
            <a:srgbClr val="9072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" y="443087"/>
            <a:ext cx="9144000" cy="139982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 userDrawn="1"/>
        </p:nvSpPr>
        <p:spPr>
          <a:xfrm flipV="1">
            <a:off x="6550567" y="381000"/>
            <a:ext cx="1193067" cy="762000"/>
          </a:xfrm>
          <a:prstGeom prst="triangle">
            <a:avLst/>
          </a:prstGeom>
          <a:solidFill>
            <a:srgbClr val="F5C61B">
              <a:alpha val="86667"/>
            </a:srgbClr>
          </a:solidFill>
          <a:ln>
            <a:noFill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 flipH="1">
            <a:off x="6522100" y="381116"/>
            <a:ext cx="77371" cy="61971"/>
          </a:xfrm>
          <a:custGeom>
            <a:avLst/>
            <a:gdLst/>
            <a:ahLst/>
            <a:cxnLst/>
            <a:rect l="l" t="t" r="r" b="b"/>
            <a:pathLst>
              <a:path w="242596" h="194310">
                <a:moveTo>
                  <a:pt x="150495" y="0"/>
                </a:moveTo>
                <a:lnTo>
                  <a:pt x="152682" y="2754"/>
                </a:lnTo>
                <a:lnTo>
                  <a:pt x="242596" y="194310"/>
                </a:lnTo>
                <a:lnTo>
                  <a:pt x="0" y="194310"/>
                </a:lnTo>
                <a:close/>
              </a:path>
            </a:pathLst>
          </a:custGeom>
          <a:solidFill>
            <a:srgbClr val="9072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1" name="Freeform 10"/>
          <p:cNvSpPr/>
          <p:nvPr userDrawn="1"/>
        </p:nvSpPr>
        <p:spPr>
          <a:xfrm flipV="1">
            <a:off x="7695029" y="1843029"/>
            <a:ext cx="77371" cy="61971"/>
          </a:xfrm>
          <a:custGeom>
            <a:avLst/>
            <a:gdLst/>
            <a:ahLst/>
            <a:cxnLst/>
            <a:rect l="l" t="t" r="r" b="b"/>
            <a:pathLst>
              <a:path w="242596" h="194310">
                <a:moveTo>
                  <a:pt x="150495" y="0"/>
                </a:moveTo>
                <a:lnTo>
                  <a:pt x="152682" y="2754"/>
                </a:lnTo>
                <a:lnTo>
                  <a:pt x="242596" y="194310"/>
                </a:lnTo>
                <a:lnTo>
                  <a:pt x="0" y="194310"/>
                </a:lnTo>
                <a:close/>
              </a:path>
            </a:pathLst>
          </a:custGeom>
          <a:solidFill>
            <a:srgbClr val="9072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2" name="Freeform 11"/>
          <p:cNvSpPr/>
          <p:nvPr userDrawn="1"/>
        </p:nvSpPr>
        <p:spPr>
          <a:xfrm flipH="1" flipV="1">
            <a:off x="6522100" y="1843029"/>
            <a:ext cx="77371" cy="61971"/>
          </a:xfrm>
          <a:custGeom>
            <a:avLst/>
            <a:gdLst/>
            <a:ahLst/>
            <a:cxnLst/>
            <a:rect l="l" t="t" r="r" b="b"/>
            <a:pathLst>
              <a:path w="242596" h="194310">
                <a:moveTo>
                  <a:pt x="150495" y="0"/>
                </a:moveTo>
                <a:lnTo>
                  <a:pt x="152682" y="2754"/>
                </a:lnTo>
                <a:lnTo>
                  <a:pt x="242596" y="194310"/>
                </a:lnTo>
                <a:lnTo>
                  <a:pt x="0" y="194310"/>
                </a:lnTo>
                <a:close/>
              </a:path>
            </a:pathLst>
          </a:custGeom>
          <a:solidFill>
            <a:srgbClr val="9072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4" name="Isosceles Triangle 13"/>
          <p:cNvSpPr/>
          <p:nvPr userDrawn="1"/>
        </p:nvSpPr>
        <p:spPr>
          <a:xfrm>
            <a:off x="6550567" y="1143000"/>
            <a:ext cx="1193067" cy="762000"/>
          </a:xfrm>
          <a:prstGeom prst="triangle">
            <a:avLst/>
          </a:prstGeom>
          <a:solidFill>
            <a:srgbClr val="F5C61B">
              <a:alpha val="86667"/>
            </a:srgbClr>
          </a:solidFill>
          <a:ln>
            <a:noFill/>
          </a:ln>
          <a:effectLst>
            <a:outerShdw blurRad="889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79120"/>
            <a:ext cx="5410200" cy="640080"/>
          </a:xfr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lang="en-US" sz="3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pPr lvl="0" algn="l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2"/>
          <p:cNvSpPr>
            <a:spLocks noGrp="1"/>
          </p:cNvSpPr>
          <p:nvPr>
            <p:ph type="subTitle" idx="14"/>
          </p:nvPr>
        </p:nvSpPr>
        <p:spPr>
          <a:xfrm>
            <a:off x="228600" y="1205132"/>
            <a:ext cx="3581400" cy="381000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rgbClr val="FFE70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300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gradFill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33601"/>
            <a:ext cx="8382000" cy="3962400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80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  <a:lvl2pPr>
              <a:defRPr lang="en-US" sz="160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2pPr>
            <a:lvl3pPr>
              <a:defRPr lang="en-US" sz="140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3pPr>
            <a:lvl4pPr>
              <a:defRPr lang="en-US" sz="120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4pPr>
            <a:lvl5pPr>
              <a:defRPr lang="en-US"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5pPr>
          </a:lstStyle>
          <a:p>
            <a:pPr lvl="0">
              <a:spcBef>
                <a:spcPct val="0"/>
              </a:spcBef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7695029" y="381116"/>
            <a:ext cx="77371" cy="61971"/>
          </a:xfrm>
          <a:custGeom>
            <a:avLst/>
            <a:gdLst/>
            <a:ahLst/>
            <a:cxnLst/>
            <a:rect l="l" t="t" r="r" b="b"/>
            <a:pathLst>
              <a:path w="242596" h="194310">
                <a:moveTo>
                  <a:pt x="150495" y="0"/>
                </a:moveTo>
                <a:lnTo>
                  <a:pt x="152682" y="2754"/>
                </a:lnTo>
                <a:lnTo>
                  <a:pt x="242596" y="194310"/>
                </a:lnTo>
                <a:lnTo>
                  <a:pt x="0" y="19431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" y="443087"/>
            <a:ext cx="9144000" cy="139982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 userDrawn="1"/>
        </p:nvSpPr>
        <p:spPr>
          <a:xfrm flipV="1">
            <a:off x="6550567" y="381000"/>
            <a:ext cx="1193067" cy="762000"/>
          </a:xfrm>
          <a:prstGeom prst="triangle">
            <a:avLst/>
          </a:prstGeom>
          <a:solidFill>
            <a:srgbClr val="00B0F0">
              <a:alpha val="86667"/>
            </a:srgbClr>
          </a:solidFill>
          <a:ln>
            <a:noFill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 flipH="1">
            <a:off x="6522100" y="381116"/>
            <a:ext cx="77371" cy="61971"/>
          </a:xfrm>
          <a:custGeom>
            <a:avLst/>
            <a:gdLst/>
            <a:ahLst/>
            <a:cxnLst/>
            <a:rect l="l" t="t" r="r" b="b"/>
            <a:pathLst>
              <a:path w="242596" h="194310">
                <a:moveTo>
                  <a:pt x="150495" y="0"/>
                </a:moveTo>
                <a:lnTo>
                  <a:pt x="152682" y="2754"/>
                </a:lnTo>
                <a:lnTo>
                  <a:pt x="242596" y="194310"/>
                </a:lnTo>
                <a:lnTo>
                  <a:pt x="0" y="19431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1" name="Freeform 10"/>
          <p:cNvSpPr/>
          <p:nvPr userDrawn="1"/>
        </p:nvSpPr>
        <p:spPr>
          <a:xfrm flipV="1">
            <a:off x="7695029" y="1843029"/>
            <a:ext cx="77371" cy="61971"/>
          </a:xfrm>
          <a:custGeom>
            <a:avLst/>
            <a:gdLst/>
            <a:ahLst/>
            <a:cxnLst/>
            <a:rect l="l" t="t" r="r" b="b"/>
            <a:pathLst>
              <a:path w="242596" h="194310">
                <a:moveTo>
                  <a:pt x="150495" y="0"/>
                </a:moveTo>
                <a:lnTo>
                  <a:pt x="152682" y="2754"/>
                </a:lnTo>
                <a:lnTo>
                  <a:pt x="242596" y="194310"/>
                </a:lnTo>
                <a:lnTo>
                  <a:pt x="0" y="19431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2" name="Freeform 11"/>
          <p:cNvSpPr/>
          <p:nvPr userDrawn="1"/>
        </p:nvSpPr>
        <p:spPr>
          <a:xfrm flipH="1" flipV="1">
            <a:off x="6522100" y="1843029"/>
            <a:ext cx="77371" cy="61971"/>
          </a:xfrm>
          <a:custGeom>
            <a:avLst/>
            <a:gdLst/>
            <a:ahLst/>
            <a:cxnLst/>
            <a:rect l="l" t="t" r="r" b="b"/>
            <a:pathLst>
              <a:path w="242596" h="194310">
                <a:moveTo>
                  <a:pt x="150495" y="0"/>
                </a:moveTo>
                <a:lnTo>
                  <a:pt x="152682" y="2754"/>
                </a:lnTo>
                <a:lnTo>
                  <a:pt x="242596" y="194310"/>
                </a:lnTo>
                <a:lnTo>
                  <a:pt x="0" y="19431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4" name="Isosceles Triangle 13"/>
          <p:cNvSpPr/>
          <p:nvPr userDrawn="1"/>
        </p:nvSpPr>
        <p:spPr>
          <a:xfrm>
            <a:off x="6550567" y="1143000"/>
            <a:ext cx="1193067" cy="762000"/>
          </a:xfrm>
          <a:prstGeom prst="triangle">
            <a:avLst/>
          </a:prstGeom>
          <a:solidFill>
            <a:srgbClr val="00B0F0">
              <a:alpha val="86667"/>
            </a:srgbClr>
          </a:solidFill>
          <a:ln>
            <a:noFill/>
          </a:ln>
          <a:effectLst>
            <a:outerShdw blurRad="889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79120"/>
            <a:ext cx="5410200" cy="640080"/>
          </a:xfr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lang="en-US" sz="3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pPr lvl="0" algn="l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2"/>
          <p:cNvSpPr>
            <a:spLocks noGrp="1"/>
          </p:cNvSpPr>
          <p:nvPr>
            <p:ph type="subTitle" idx="14"/>
          </p:nvPr>
        </p:nvSpPr>
        <p:spPr>
          <a:xfrm>
            <a:off x="228600" y="1205132"/>
            <a:ext cx="3581400" cy="381000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rgbClr val="FFE70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288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">
    <p:bg>
      <p:bgPr>
        <a:gradFill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664950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6720265" y="622543"/>
            <a:ext cx="853971" cy="1040914"/>
            <a:chOff x="6522100" y="381000"/>
            <a:chExt cx="1250300" cy="1524000"/>
          </a:xfrm>
        </p:grpSpPr>
        <p:sp>
          <p:nvSpPr>
            <p:cNvPr id="7" name="Freeform 6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9" name="Isosceles Triangle 8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0" name="Freeform 9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1" name="Freeform 10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2" name="Freeform 11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4" name="Isosceles Triangle 13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579120"/>
            <a:ext cx="5410200" cy="1097280"/>
          </a:xfr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en-US" sz="24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pPr lvl="0" algn="l"/>
            <a:r>
              <a:rPr lang="en-US" smtClean="0"/>
              <a:t>Download More</a:t>
            </a:r>
            <a:br>
              <a:rPr lang="en-US" smtClean="0"/>
            </a:br>
            <a:r>
              <a:rPr lang="en-US" smtClean="0"/>
              <a:t>Free PowerPoint Templates</a:t>
            </a:r>
            <a:endParaRPr lang="en-US"/>
          </a:p>
        </p:txBody>
      </p:sp>
      <p:sp>
        <p:nvSpPr>
          <p:cNvPr id="16" name="Content Placeholder 1"/>
          <p:cNvSpPr txBox="1">
            <a:spLocks/>
          </p:cNvSpPr>
          <p:nvPr userDrawn="1"/>
        </p:nvSpPr>
        <p:spPr>
          <a:xfrm>
            <a:off x="228600" y="1981200"/>
            <a:ext cx="4190999" cy="47244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4000" dirty="0" smtClean="0">
                <a:solidFill>
                  <a:prstClr val="black"/>
                </a:solidFill>
              </a:rPr>
              <a:t>Thank you!</a:t>
            </a:r>
            <a:endParaRPr lang="en-US" sz="28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this PowerPoint template for free based on creative commons </a:t>
            </a:r>
            <a:r>
              <a:rPr lang="en-US" sz="1600" smtClean="0">
                <a:solidFill>
                  <a:prstClr val="black"/>
                </a:solidFill>
              </a:rPr>
              <a:t>license</a:t>
            </a:r>
            <a:r>
              <a:rPr lang="en-US" sz="1600" smtClean="0">
                <a:solidFill>
                  <a:prstClr val="black"/>
                </a:solidFill>
              </a:rPr>
              <a:t>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</a:t>
            </a:r>
            <a:r>
              <a:rPr lang="en-US" sz="1600" smtClean="0">
                <a:solidFill>
                  <a:prstClr val="black"/>
                </a:solidFill>
              </a:rPr>
              <a:t>Twitter </a:t>
            </a:r>
            <a:r>
              <a:rPr lang="en-US" sz="1600" smtClean="0">
                <a:solidFill>
                  <a:prstClr val="black"/>
                </a:solidFill>
                <a:hlinkClick r:id="rId2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8" name="Rectangle 17">
            <a:hlinkClick r:id="rId4"/>
          </p:cNvPr>
          <p:cNvSpPr/>
          <p:nvPr userDrawn="1"/>
        </p:nvSpPr>
        <p:spPr>
          <a:xfrm>
            <a:off x="5475288" y="5791200"/>
            <a:ext cx="2982912" cy="609600"/>
          </a:xfrm>
          <a:prstGeom prst="rect">
            <a:avLst/>
          </a:prstGeom>
          <a:gradFill>
            <a:gsLst>
              <a:gs pos="47000">
                <a:schemeClr val="tx1">
                  <a:lumMod val="65000"/>
                  <a:lumOff val="35000"/>
                </a:schemeClr>
              </a:gs>
              <a:gs pos="27000">
                <a:schemeClr val="tx1">
                  <a:lumMod val="85000"/>
                  <a:lumOff val="15000"/>
                </a:schemeClr>
              </a:gs>
              <a:gs pos="87000">
                <a:schemeClr val="bg1">
                  <a:lumMod val="65000"/>
                </a:schemeClr>
              </a:gs>
            </a:gsLst>
            <a:lin ang="16200000" scaled="0"/>
          </a:gradFill>
          <a:ln w="22225" cap="sq" cmpd="sng">
            <a:solidFill>
              <a:schemeClr val="tx1">
                <a:lumMod val="75000"/>
                <a:lumOff val="25000"/>
              </a:schemeClr>
            </a:solidFill>
            <a:bevel/>
          </a:ln>
          <a:effectLst>
            <a:glow>
              <a:schemeClr val="accent1">
                <a:alpha val="40000"/>
              </a:schemeClr>
            </a:glow>
            <a:innerShdw blurRad="63500" dist="50800" dir="108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Upload to Slide Online.com</a:t>
            </a:r>
          </a:p>
        </p:txBody>
      </p:sp>
      <p:sp>
        <p:nvSpPr>
          <p:cNvPr id="19" name="Rectangle 18">
            <a:hlinkClick r:id="rId5"/>
          </p:cNvPr>
          <p:cNvSpPr/>
          <p:nvPr userDrawn="1"/>
        </p:nvSpPr>
        <p:spPr>
          <a:xfrm>
            <a:off x="692945" y="5791200"/>
            <a:ext cx="2982912" cy="609600"/>
          </a:xfrm>
          <a:prstGeom prst="rect">
            <a:avLst/>
          </a:prstGeom>
          <a:effectLst>
            <a:innerShdw blurRad="304800" dist="50800" dir="81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Download Free Templates</a:t>
            </a:r>
          </a:p>
        </p:txBody>
      </p:sp>
      <p:pic>
        <p:nvPicPr>
          <p:cNvPr id="20" name="Picture 19">
            <a:hlinkClick r:id="rId4"/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5181600"/>
            <a:ext cx="1511733" cy="361782"/>
          </a:xfrm>
          <a:prstGeom prst="rect">
            <a:avLst/>
          </a:prstGeom>
        </p:spPr>
      </p:pic>
      <p:pic>
        <p:nvPicPr>
          <p:cNvPr id="21" name="Picture 2" descr="E:\cloud\drive\websites\ppttemplate\ppt\logo-ppttemplate.png">
            <a:hlinkClick r:id="rId7"/>
          </p:cNvPr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058" y="-3629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Content Placeholder 1"/>
          <p:cNvSpPr txBox="1">
            <a:spLocks/>
          </p:cNvSpPr>
          <p:nvPr userDrawn="1"/>
        </p:nvSpPr>
        <p:spPr>
          <a:xfrm>
            <a:off x="4876800" y="1981200"/>
            <a:ext cx="4038599" cy="47244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4000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4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819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924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77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894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881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D01C1-04BE-4996-AB3B-C87F51C2A1D7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1" r:id="rId4"/>
    <p:sldLayoutId id="2147483674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808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ppttemplate.net/?utm_source=ppt&amp;utm_medium=logo&amp;utm_term=basic&amp;utm_content=0001&amp;utm_campaign=pp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ppttemplate.net/?utm_source=ppt&amp;utm_medium=logo&amp;utm_term=basic&amp;utm_content=0001&amp;utm_campaign=ppt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ppttemplate.net/?utm_source=ppt&amp;utm_medium=logo&amp;utm_term=basic&amp;utm_content=0001&amp;utm_campaign=ppt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ppttemplate.net/?utm_source=ppt&amp;utm_medium=logo&amp;utm_term=basic&amp;utm_content=0001&amp;utm_campaign=ppt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Relationship Id="rId6" Type="http://schemas.openxmlformats.org/officeDocument/2006/relationships/hyperlink" Target="http://ppttemplate.net/?utm_source=ppt&amp;utm_medium=logo&amp;utm_term=basic&amp;utm_content=0001&amp;utm_campaign=ppt" TargetMode="External"/><Relationship Id="rId5" Type="http://schemas.openxmlformats.org/officeDocument/2006/relationships/hyperlink" Target="http://ppttemplate.net/?utm_source=ppt&amp;utm_medium=link&amp;utm_term=basic&amp;utm_content=0001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Simple PowerPoint Template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Presented </a:t>
            </a:r>
            <a:r>
              <a:rPr lang="en-US"/>
              <a:t>by </a:t>
            </a:r>
            <a:r>
              <a:rPr lang="en-US" smtClean="0"/>
              <a:t>PPTTemplate.net</a:t>
            </a:r>
            <a:endParaRPr lang="en-US" dirty="0"/>
          </a:p>
          <a:p>
            <a:endParaRPr lang="en-US" dirty="0"/>
          </a:p>
        </p:txBody>
      </p:sp>
      <p:pic>
        <p:nvPicPr>
          <p:cNvPr id="1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9" y="6504918"/>
            <a:ext cx="1638301" cy="353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18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Simple PowerPoint Template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>
                <a:solidFill>
                  <a:srgbClr val="00B0F0"/>
                </a:solidFill>
              </a:rPr>
              <a:t>Presented</a:t>
            </a:r>
            <a:r>
              <a:rPr lang="en-US"/>
              <a:t> </a:t>
            </a:r>
            <a:r>
              <a:rPr lang="en-US">
                <a:solidFill>
                  <a:srgbClr val="00B0F0"/>
                </a:solidFill>
              </a:rPr>
              <a:t>by PPTTemplate.net</a:t>
            </a:r>
          </a:p>
          <a:p>
            <a:endParaRPr lang="en-US" dirty="0"/>
          </a:p>
        </p:txBody>
      </p:sp>
      <p:pic>
        <p:nvPicPr>
          <p:cNvPr id="8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9" y="6504918"/>
            <a:ext cx="1638301" cy="353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252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Simple PowerPoint Template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Presented </a:t>
            </a:r>
            <a:r>
              <a:rPr lang="en-US" smtClean="0"/>
              <a:t>by </a:t>
            </a:r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9" y="6504918"/>
            <a:ext cx="1638301" cy="353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68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9" y="6504918"/>
            <a:ext cx="1638301" cy="353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Simple PowerPoint Template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 dirty="0" smtClean="0"/>
              <a:t>Presented </a:t>
            </a:r>
            <a:r>
              <a:rPr lang="en-US" smtClean="0"/>
              <a:t>by </a:t>
            </a:r>
            <a:r>
              <a:rPr lang="en-US" smtClean="0"/>
              <a:t>PPTTemplate.net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58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</a:t>
            </a:r>
            <a:r>
              <a:rPr lang="en-US" sz="1600" smtClean="0">
                <a:solidFill>
                  <a:prstClr val="black"/>
                </a:solidFill>
              </a:rPr>
              <a:t>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</a:t>
            </a:r>
            <a:r>
              <a:rPr lang="en-US" sz="1600" smtClean="0">
                <a:solidFill>
                  <a:prstClr val="black"/>
                </a:solidFill>
              </a:rPr>
              <a:t>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</a:t>
            </a:r>
            <a:r>
              <a:rPr lang="en-US" sz="1600" smtClean="0">
                <a:solidFill>
                  <a:prstClr val="black"/>
                </a:solidFill>
              </a:rPr>
              <a:t>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1183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_radial_light_gre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SH_radial_light_grey</Template>
  <TotalTime>1311</TotalTime>
  <Words>112</Words>
  <Application>Microsoft Office PowerPoint</Application>
  <PresentationFormat>On-screen Show (4:3)</PresentationFormat>
  <Paragraphs>24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SH_radial_light_grey</vt:lpstr>
      <vt:lpstr>1_Office Theme</vt:lpstr>
      <vt:lpstr>Simple PowerPoint Template</vt:lpstr>
      <vt:lpstr>Simple PowerPoint Template</vt:lpstr>
      <vt:lpstr>Simple PowerPoint Template</vt:lpstr>
      <vt:lpstr>Simple PowerPoint Template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SlideHunter</dc:creator>
  <cp:lastModifiedBy>Julian</cp:lastModifiedBy>
  <cp:revision>25</cp:revision>
  <dcterms:created xsi:type="dcterms:W3CDTF">2013-08-12T05:24:51Z</dcterms:created>
  <dcterms:modified xsi:type="dcterms:W3CDTF">2013-08-13T17:56:41Z</dcterms:modified>
</cp:coreProperties>
</file>