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58" r:id="rId3"/>
    <p:sldId id="259" r:id="rId4"/>
    <p:sldId id="256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7206"/>
    <a:srgbClr val="171717"/>
    <a:srgbClr val="FFE701"/>
    <a:srgbClr val="C9A009"/>
    <a:srgbClr val="D5A909"/>
    <a:srgbClr val="F5C61B"/>
    <a:srgbClr val="B85808"/>
    <a:srgbClr val="F57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86331" autoAdjust="0"/>
  </p:normalViewPr>
  <p:slideViewPr>
    <p:cSldViewPr>
      <p:cViewPr>
        <p:scale>
          <a:sx n="66" d="100"/>
          <a:sy n="66" d="100"/>
        </p:scale>
        <p:origin x="-198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664-BBCE-4049-B85A-55A85C7D520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98C8E-7C39-46B4-944C-1F87FD63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ppttemplate.net/?utm_source=ppt&amp;utm_medium=link&amp;utm_term=basic&amp;utm_content=0001&amp;utm_campaign=ppt" TargetMode="External"/><Relationship Id="rId7" Type="http://schemas.openxmlformats.org/officeDocument/2006/relationships/hyperlink" Target="http://ppttemplate.net/?utm_source=ppt&amp;utm_medium=logo&amp;utm_term=basic&amp;utm_content=0001&amp;utm_campaign=ppt" TargetMode="External"/><Relationship Id="rId2" Type="http://schemas.openxmlformats.org/officeDocument/2006/relationships/hyperlink" Target="https://twitter.com/ppttemplatenet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g"/><Relationship Id="rId5" Type="http://schemas.openxmlformats.org/officeDocument/2006/relationships/hyperlink" Target="http://slidehunter.com/" TargetMode="External"/><Relationship Id="rId4" Type="http://schemas.openxmlformats.org/officeDocument/2006/relationships/hyperlink" Target="http://slideonline.com/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flipV="1">
            <a:off x="8610600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 flipH="1" flipV="1">
            <a:off x="4932908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 flipH="1">
            <a:off x="4932908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610600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9144000" cy="4389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flipV="1">
            <a:off x="5022166" y="1039767"/>
            <a:ext cx="3740834" cy="2389233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60463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18096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1" y="4191000"/>
            <a:ext cx="9144001" cy="143256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>
            <a:off x="5022166" y="3429000"/>
            <a:ext cx="3740834" cy="2389233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41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02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07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95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1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flipV="1">
            <a:off x="8610600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 flipH="1" flipV="1">
            <a:off x="4932908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610600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 flipH="1">
            <a:off x="4932908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9144000" cy="4389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flipV="1">
            <a:off x="5022166" y="1039767"/>
            <a:ext cx="3740834" cy="2389233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60463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18096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00B0F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1" y="4191000"/>
            <a:ext cx="9144001" cy="143256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>
            <a:off x="5022166" y="3429000"/>
            <a:ext cx="3740834" cy="2389233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44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48"/>
            <a:ext cx="8229600" cy="792162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74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83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90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690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84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4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382000" cy="39624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3pPr>
            <a:lvl4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4pPr>
            <a:lvl5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7695029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43087"/>
            <a:ext cx="9144000" cy="13998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V="1">
            <a:off x="6550567" y="381000"/>
            <a:ext cx="1193067" cy="762000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flipH="1">
            <a:off x="6522100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 flipV="1">
            <a:off x="7695029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 flipH="1" flipV="1">
            <a:off x="6522100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>
            <a:off x="6550567" y="1143000"/>
            <a:ext cx="1193067" cy="762000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"/>
            <a:ext cx="5410200" cy="64008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4"/>
          </p:nvPr>
        </p:nvSpPr>
        <p:spPr>
          <a:xfrm>
            <a:off x="228600" y="1205132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382000" cy="39624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3pPr>
            <a:lvl4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4pPr>
            <a:lvl5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7695029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43087"/>
            <a:ext cx="9144000" cy="13998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V="1">
            <a:off x="6550567" y="381000"/>
            <a:ext cx="1193067" cy="762000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flipH="1">
            <a:off x="6522100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 flipV="1">
            <a:off x="7695029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 flipH="1" flipV="1">
            <a:off x="6522100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>
            <a:off x="6550567" y="1143000"/>
            <a:ext cx="1193067" cy="762000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"/>
            <a:ext cx="5410200" cy="64008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4"/>
          </p:nvPr>
        </p:nvSpPr>
        <p:spPr>
          <a:xfrm>
            <a:off x="228600" y="1205132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664950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720265" y="622543"/>
            <a:ext cx="853971" cy="1040914"/>
            <a:chOff x="6522100" y="381000"/>
            <a:chExt cx="1250300" cy="1524000"/>
          </a:xfrm>
        </p:grpSpPr>
        <p:sp>
          <p:nvSpPr>
            <p:cNvPr id="7" name="Freeform 6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9" name="Isosceles Triangle 8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1" name="Freeform 10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2" name="Freeform 11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79120"/>
            <a:ext cx="5410200" cy="1097280"/>
          </a:xfr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en-US" sz="24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Download More</a:t>
            </a:r>
            <a:br>
              <a:rPr lang="en-US" smtClean="0"/>
            </a:br>
            <a:r>
              <a:rPr lang="en-US" smtClean="0"/>
              <a:t>Free PowerPoint Templates</a:t>
            </a:r>
            <a:endParaRPr lang="en-US"/>
          </a:p>
        </p:txBody>
      </p:sp>
      <p:sp>
        <p:nvSpPr>
          <p:cNvPr id="16" name="Content Placeholder 1"/>
          <p:cNvSpPr txBox="1">
            <a:spLocks/>
          </p:cNvSpPr>
          <p:nvPr userDrawn="1"/>
        </p:nvSpPr>
        <p:spPr>
          <a:xfrm>
            <a:off x="228600" y="1981200"/>
            <a:ext cx="4190999" cy="47244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Thank you!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this PowerPoint template for free based on creative commons </a:t>
            </a:r>
            <a:r>
              <a:rPr lang="en-US" sz="1600" smtClean="0">
                <a:solidFill>
                  <a:prstClr val="black"/>
                </a:solidFill>
              </a:rPr>
              <a:t>license</a:t>
            </a:r>
            <a:r>
              <a:rPr lang="en-US" sz="1600" smtClean="0">
                <a:solidFill>
                  <a:prstClr val="black"/>
                </a:solidFill>
              </a:rPr>
              <a:t>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</a:t>
            </a:r>
            <a:r>
              <a:rPr lang="en-US" sz="1600" smtClean="0">
                <a:solidFill>
                  <a:prstClr val="black"/>
                </a:solidFill>
              </a:rPr>
              <a:t>Twitter </a:t>
            </a:r>
            <a:r>
              <a:rPr lang="en-US" sz="1600" smtClean="0">
                <a:solidFill>
                  <a:prstClr val="black"/>
                </a:solidFill>
                <a:hlinkClick r:id="rId2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>
            <a:hlinkClick r:id="rId4"/>
          </p:cNvPr>
          <p:cNvSpPr/>
          <p:nvPr userDrawn="1"/>
        </p:nvSpPr>
        <p:spPr>
          <a:xfrm>
            <a:off x="5475288" y="5791200"/>
            <a:ext cx="2982912" cy="609600"/>
          </a:xfrm>
          <a:prstGeom prst="rect">
            <a:avLst/>
          </a:prstGeom>
          <a:gradFill>
            <a:gsLst>
              <a:gs pos="47000">
                <a:schemeClr val="tx1">
                  <a:lumMod val="65000"/>
                  <a:lumOff val="35000"/>
                </a:schemeClr>
              </a:gs>
              <a:gs pos="27000">
                <a:schemeClr val="tx1">
                  <a:lumMod val="85000"/>
                  <a:lumOff val="15000"/>
                </a:schemeClr>
              </a:gs>
              <a:gs pos="87000">
                <a:schemeClr val="bg1">
                  <a:lumMod val="65000"/>
                </a:schemeClr>
              </a:gs>
            </a:gsLst>
            <a:lin ang="16200000" scaled="0"/>
          </a:gradFill>
          <a:ln w="22225" cap="sq" cmpd="sng">
            <a:solidFill>
              <a:schemeClr val="tx1">
                <a:lumMod val="75000"/>
                <a:lumOff val="25000"/>
              </a:schemeClr>
            </a:solidFill>
            <a:bevel/>
          </a:ln>
          <a:effectLst>
            <a:glow>
              <a:schemeClr val="accent1"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Upload to Slide Online.com</a:t>
            </a:r>
          </a:p>
        </p:txBody>
      </p:sp>
      <p:sp>
        <p:nvSpPr>
          <p:cNvPr id="19" name="Rectangle 18">
            <a:hlinkClick r:id="rId5"/>
          </p:cNvPr>
          <p:cNvSpPr/>
          <p:nvPr userDrawn="1"/>
        </p:nvSpPr>
        <p:spPr>
          <a:xfrm>
            <a:off x="692945" y="5791200"/>
            <a:ext cx="2982912" cy="609600"/>
          </a:xfrm>
          <a:prstGeom prst="rect">
            <a:avLst/>
          </a:prstGeom>
          <a:effectLst>
            <a:innerShdw blurRad="304800" dist="50800" dir="81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Download Free Templates</a:t>
            </a:r>
          </a:p>
        </p:txBody>
      </p:sp>
      <p:pic>
        <p:nvPicPr>
          <p:cNvPr id="20" name="Picture 19">
            <a:hlinkClick r:id="rId4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181600"/>
            <a:ext cx="1511733" cy="361782"/>
          </a:xfrm>
          <a:prstGeom prst="rect">
            <a:avLst/>
          </a:prstGeom>
        </p:spPr>
      </p:pic>
      <p:pic>
        <p:nvPicPr>
          <p:cNvPr id="21" name="Picture 2" descr="E:\cloud\drive\websites\ppttemplate\ppt\logo-ppttemplate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8" y="-3629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ontent Placeholder 1"/>
          <p:cNvSpPr txBox="1">
            <a:spLocks/>
          </p:cNvSpPr>
          <p:nvPr userDrawn="1"/>
        </p:nvSpPr>
        <p:spPr>
          <a:xfrm>
            <a:off x="4876800" y="1981200"/>
            <a:ext cx="4038599" cy="47244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4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1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74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8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basic&amp;utm_content=0001&amp;utm_campaign=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basic&amp;utm_content=0001&amp;utm_campaign=ppt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basic&amp;utm_content=0001&amp;utm_campaign=pp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pttemplate.net/?utm_source=ppt&amp;utm_medium=logo&amp;utm_term=basic&amp;utm_content=0001&amp;utm_campaign=ppt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ppttemplate.net/?utm_source=ppt&amp;utm_medium=logo&amp;utm_term=basic&amp;utm_content=0001&amp;utm_campaign=ppt" TargetMode="External"/><Relationship Id="rId5" Type="http://schemas.openxmlformats.org/officeDocument/2006/relationships/hyperlink" Target="http://ppttemplate.net/?utm_source=ppt&amp;utm_medium=link&amp;utm_term=basic&amp;utm_content=0001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Simple PowerPoint Template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</a:t>
            </a:r>
            <a:r>
              <a:rPr lang="en-US"/>
              <a:t>by </a:t>
            </a:r>
            <a:r>
              <a:rPr lang="en-US" smtClean="0"/>
              <a:t>PPTTemplate.net</a:t>
            </a:r>
            <a:endParaRPr lang="en-US" dirty="0"/>
          </a:p>
          <a:p>
            <a:endParaRPr lang="en-US" dirty="0"/>
          </a:p>
        </p:txBody>
      </p:sp>
      <p:pic>
        <p:nvPicPr>
          <p:cNvPr id="1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6504918"/>
            <a:ext cx="1638301" cy="35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Simple PowerPoint Template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>
                <a:solidFill>
                  <a:srgbClr val="00B0F0"/>
                </a:solidFill>
              </a:rPr>
              <a:t>Presented</a:t>
            </a:r>
            <a:r>
              <a:rPr lang="en-US"/>
              <a:t> </a:t>
            </a:r>
            <a:r>
              <a:rPr lang="en-US">
                <a:solidFill>
                  <a:srgbClr val="00B0F0"/>
                </a:solidFill>
              </a:rPr>
              <a:t>by PPTTemplate.net</a:t>
            </a:r>
          </a:p>
          <a:p>
            <a:endParaRPr lang="en-US" dirty="0"/>
          </a:p>
        </p:txBody>
      </p:sp>
      <p:pic>
        <p:nvPicPr>
          <p:cNvPr id="8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6504918"/>
            <a:ext cx="1638301" cy="35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5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Simple PowerPoint Template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</a:t>
            </a:r>
            <a:r>
              <a:rPr lang="en-US" smtClean="0"/>
              <a:t>by </a:t>
            </a:r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6504918"/>
            <a:ext cx="1638301" cy="35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6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9" y="6504918"/>
            <a:ext cx="1638301" cy="35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Simple PowerPoint Template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 dirty="0" smtClean="0"/>
              <a:t>Presented </a:t>
            </a:r>
            <a:r>
              <a:rPr lang="en-US" smtClean="0"/>
              <a:t>by </a:t>
            </a:r>
            <a:r>
              <a:rPr lang="en-US" smtClean="0"/>
              <a:t>PPTTemplate.net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</a:t>
            </a:r>
            <a:r>
              <a:rPr lang="en-US" sz="1600" smtClean="0">
                <a:solidFill>
                  <a:prstClr val="black"/>
                </a:solidFill>
              </a:rPr>
              <a:t>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</a:t>
            </a:r>
            <a:r>
              <a:rPr lang="en-US" sz="1600" smtClean="0">
                <a:solidFill>
                  <a:prstClr val="black"/>
                </a:solidFill>
              </a:rPr>
              <a:t>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</a:t>
            </a:r>
            <a:r>
              <a:rPr lang="en-US" sz="1600" smtClean="0">
                <a:solidFill>
                  <a:prstClr val="black"/>
                </a:solidFill>
              </a:rPr>
              <a:t>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18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1311</TotalTime>
  <Words>112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SH_radial_light_grey</vt:lpstr>
      <vt:lpstr>1_Office Theme</vt:lpstr>
      <vt:lpstr>Simple PowerPoint Template</vt:lpstr>
      <vt:lpstr>Simple PowerPoint Template</vt:lpstr>
      <vt:lpstr>Simple PowerPoint Template</vt:lpstr>
      <vt:lpstr>Simple PowerPoint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Julian</cp:lastModifiedBy>
  <cp:revision>25</cp:revision>
  <dcterms:created xsi:type="dcterms:W3CDTF">2013-08-12T05:24:51Z</dcterms:created>
  <dcterms:modified xsi:type="dcterms:W3CDTF">2013-08-13T17:56:41Z</dcterms:modified>
</cp:coreProperties>
</file>