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4365" y="527605"/>
            <a:ext cx="818257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49245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75000"/>
              <a:lumOff val="2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556" y="2686116"/>
            <a:ext cx="3580888" cy="149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697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crosoft with log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microsoft with logo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2013-10-22T12:24:13Z</dcterms:created>
  <dcterms:modified xsi:type="dcterms:W3CDTF">2013-10-22T12:29:22Z</dcterms:modified>
</cp:coreProperties>
</file>