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DFF"/>
    <a:srgbClr val="0045DE"/>
    <a:srgbClr val="FF750D"/>
    <a:srgbClr val="EA8600"/>
    <a:srgbClr val="FF8F3B"/>
    <a:srgbClr val="A80000"/>
    <a:srgbClr val="2597FF"/>
    <a:srgbClr val="0097CC"/>
    <a:srgbClr val="009A46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>
                <a:solidFill>
                  <a:schemeClr val="bg1"/>
                </a:solidFill>
              </a:rPr>
              <a:t>Resources</a:t>
            </a:r>
            <a:endParaRPr lang="en-US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>
                  <a:lumMod val="9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E5E71-1F55-4AD7-AB70-0C5C2FD1F4C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7CCC9F-571A-40E4-937F-BCC0CA919A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5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195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5414165"/>
            <a:ext cx="8246070" cy="91623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480334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5B9D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733855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09" y="680310"/>
            <a:ext cx="671902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596540"/>
            <a:ext cx="671902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41139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4114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65476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556687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4956050"/>
            <a:ext cx="839877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73359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9460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10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90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2015-02-13T22:06:12Z</dcterms:created>
  <dcterms:modified xsi:type="dcterms:W3CDTF">2015-02-13T22:06:25Z</dcterms:modified>
</cp:coreProperties>
</file>