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DFF"/>
    <a:srgbClr val="0045DE"/>
    <a:srgbClr val="FF750D"/>
    <a:srgbClr val="EA8600"/>
    <a:srgbClr val="FF8F3B"/>
    <a:srgbClr val="A80000"/>
    <a:srgbClr val="2597FF"/>
    <a:srgbClr val="0097CC"/>
    <a:srgbClr val="009A46"/>
    <a:srgbClr val="D68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82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bg1"/>
                </a:solidFill>
              </a:rPr>
              <a:t>Resources</a:t>
            </a:r>
            <a:endParaRPr lang="en-US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>
                  <a:lumMod val="9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2E5E71-1F55-4AD7-AB70-0C5C2FD1F4CE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7CCC9F-571A-40E4-937F-BCC0CA919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58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195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5414165"/>
            <a:ext cx="8246070" cy="91623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4803345"/>
            <a:ext cx="824607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5B9D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7940661" cy="4733855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680310"/>
            <a:ext cx="671902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596540"/>
            <a:ext cx="671902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941139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65475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41140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665476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6" y="5566870"/>
            <a:ext cx="824607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4956050"/>
            <a:ext cx="839877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7940659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49"/>
            <a:ext cx="7940661" cy="442844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1733597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460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10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90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2015-02-13T22:06:12Z</dcterms:created>
  <dcterms:modified xsi:type="dcterms:W3CDTF">2015-02-13T22:06:25Z</dcterms:modified>
</cp:coreProperties>
</file>