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61" r:id="rId5"/>
    <p:sldId id="258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9DFF"/>
    <a:srgbClr val="0045DE"/>
    <a:srgbClr val="FF750D"/>
    <a:srgbClr val="EA8600"/>
    <a:srgbClr val="FF8F3B"/>
    <a:srgbClr val="A80000"/>
    <a:srgbClr val="2597FF"/>
    <a:srgbClr val="0097CC"/>
    <a:srgbClr val="009A46"/>
    <a:srgbClr val="D68B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822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>
                <a:solidFill>
                  <a:schemeClr val="bg1"/>
                </a:solidFill>
              </a:rPr>
              <a:t>Resources</a:t>
            </a:r>
            <a:endParaRPr lang="en-US" dirty="0">
              <a:solidFill>
                <a:schemeClr val="bg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explosion val="1"/>
            <c:spPr>
              <a:solidFill>
                <a:schemeClr val="accent1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1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1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13C06-99C0-4A24-A52A-A936F918BAFE}" type="datetimeFigureOut">
              <a:rPr lang="en-US" smtClean="0"/>
              <a:t>2/14/2015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108C0F-F31B-40F9-B06A-3A997B974E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3584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326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96260" y="4039820"/>
            <a:ext cx="8246070" cy="1679755"/>
          </a:xfrm>
          <a:effectLst/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6260" y="2512770"/>
            <a:ext cx="8246070" cy="1374345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rgbClr val="5B9D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374900"/>
            <a:ext cx="7940660" cy="61082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596540"/>
            <a:ext cx="7940661" cy="4733855"/>
          </a:xfrm>
        </p:spPr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  <a:lvl2pPr algn="l">
              <a:defRPr>
                <a:solidFill>
                  <a:schemeClr val="bg1"/>
                </a:solidFill>
              </a:defRPr>
            </a:lvl2pPr>
            <a:lvl3pPr algn="l">
              <a:defRPr>
                <a:solidFill>
                  <a:schemeClr val="bg1"/>
                </a:solidFill>
              </a:defRPr>
            </a:lvl3pPr>
            <a:lvl4pPr algn="l">
              <a:defRPr>
                <a:solidFill>
                  <a:schemeClr val="bg1"/>
                </a:solidFill>
              </a:defRPr>
            </a:lvl4pPr>
            <a:lvl5pPr algn="l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09" y="680310"/>
            <a:ext cx="6719020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0" y="1596540"/>
            <a:ext cx="6719020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222195"/>
            <a:ext cx="8229600" cy="763525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65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6" y="1603339"/>
            <a:ext cx="4123034" cy="571629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327675"/>
            <a:ext cx="4123035" cy="3035058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1" y="1603340"/>
            <a:ext cx="4106566" cy="571630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327676"/>
            <a:ext cx="4106566" cy="3035058"/>
          </a:xfr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?utm_source=ppt&amp;utm_medium=logo&amp;utm_term=thanksgiving&amp;utm_content=0056&amp;utm_campaign=ppt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6" y="4192525"/>
            <a:ext cx="8246070" cy="1527050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6260" y="2360065"/>
            <a:ext cx="8398775" cy="137434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pic>
        <p:nvPicPr>
          <p:cNvPr id="5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374900"/>
            <a:ext cx="7940659" cy="763524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901949"/>
            <a:ext cx="7940661" cy="4428445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Pie Chart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1143711"/>
              </p:ext>
            </p:extLst>
          </p:nvPr>
        </p:nvGraphicFramePr>
        <p:xfrm>
          <a:off x="1976015" y="1596540"/>
          <a:ext cx="6413500" cy="4276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 descr="E:\cloud\drive\websites\ppttemplate\ppt\logo-ppttemplate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0323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48965" y="374900"/>
            <a:ext cx="8229600" cy="763525"/>
          </a:xfrm>
        </p:spPr>
        <p:txBody>
          <a:bodyPr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89062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</Words>
  <Application>Microsoft Office PowerPoint</Application>
  <PresentationFormat>On-screen Show (4:3)</PresentationFormat>
  <Paragraphs>39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Click to edit  Master title style</vt:lpstr>
      <vt:lpstr>Slide Title</vt:lpstr>
      <vt:lpstr>Slide Title</vt:lpstr>
      <vt:lpstr>Pie Chart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2015-02-13T22:01:25Z</dcterms:created>
  <dcterms:modified xsi:type="dcterms:W3CDTF">2015-02-13T22:01:56Z</dcterms:modified>
</cp:coreProperties>
</file>