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bg1"/>
                </a:solidFill>
              </a:rPr>
              <a:t>Resources</a:t>
            </a:r>
            <a:endParaRPr lang="en-US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1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13C06-99C0-4A24-A52A-A936F918BAF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08C0F-F31B-40F9-B06A-3A997B97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358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32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4039820"/>
            <a:ext cx="8246070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2512770"/>
            <a:ext cx="8246070" cy="137434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5B9D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680310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596540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0333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2767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033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2767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192525"/>
            <a:ext cx="824607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2360065"/>
            <a:ext cx="839877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143711"/>
              </p:ext>
            </p:extLst>
          </p:nvPr>
        </p:nvGraphicFramePr>
        <p:xfrm>
          <a:off x="1976015" y="1596540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32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8906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2015-02-13T22:01:25Z</dcterms:created>
  <dcterms:modified xsi:type="dcterms:W3CDTF">2015-02-13T22:01:56Z</dcterms:modified>
</cp:coreProperties>
</file>