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DFF"/>
    <a:srgbClr val="0045DE"/>
    <a:srgbClr val="FF750D"/>
    <a:srgbClr val="EA8600"/>
    <a:srgbClr val="FF8F3B"/>
    <a:srgbClr val="A80000"/>
    <a:srgbClr val="2597FF"/>
    <a:srgbClr val="0097CC"/>
    <a:srgbClr val="009A46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82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bg1"/>
                </a:solidFill>
              </a:rPr>
              <a:t>Resources</a:t>
            </a:r>
            <a:endParaRPr lang="en-US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explosion val="1"/>
            <c:spPr>
              <a:solidFill>
                <a:schemeClr val="accent1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13C06-99C0-4A24-A52A-A936F918BAFE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08C0F-F31B-40F9-B06A-3A997B974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58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326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6260" y="4039820"/>
            <a:ext cx="8246070" cy="167975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2512770"/>
            <a:ext cx="8246070" cy="137434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5B9D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794066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7940661" cy="4733855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680310"/>
            <a:ext cx="671902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596540"/>
            <a:ext cx="671902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22195"/>
            <a:ext cx="822960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603339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27675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603340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27676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6" y="4192525"/>
            <a:ext cx="8246070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2360065"/>
            <a:ext cx="839877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7940659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49"/>
            <a:ext cx="7940661" cy="442844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143711"/>
              </p:ext>
            </p:extLst>
          </p:nvPr>
        </p:nvGraphicFramePr>
        <p:xfrm>
          <a:off x="1976015" y="1596540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0323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374900"/>
            <a:ext cx="822960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8906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2015-02-13T22:01:25Z</dcterms:created>
  <dcterms:modified xsi:type="dcterms:W3CDTF">2015-02-13T22:01:56Z</dcterms:modified>
</cp:coreProperties>
</file>