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0D"/>
    <a:srgbClr val="EA8600"/>
    <a:srgbClr val="FF8F3B"/>
    <a:srgbClr val="A80000"/>
    <a:srgbClr val="2597FF"/>
    <a:srgbClr val="0097CC"/>
    <a:srgbClr val="009A46"/>
    <a:srgbClr val="5B9DFF"/>
    <a:srgbClr val="D68B1C"/>
    <a:srgbClr val="6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8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3743E-2D75-4012-A7A0-67E03AAB1BB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FF532-F97B-405E-869F-FB4E79DEB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4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970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2970885"/>
            <a:ext cx="8093365" cy="167975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566870"/>
            <a:ext cx="8398775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7940661" cy="458115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35626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51856"/>
            <a:ext cx="671902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100645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24981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10064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824982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135" y="2970885"/>
            <a:ext cx="8392900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5414165"/>
            <a:ext cx="839877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7940661" cy="442844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232300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275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2779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2015-02-13T21:58:08Z</dcterms:created>
  <dcterms:modified xsi:type="dcterms:W3CDTF">2015-02-13T21:58:29Z</dcterms:modified>
</cp:coreProperties>
</file>