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EA8600"/>
    <a:srgbClr val="FF8F3B"/>
    <a:srgbClr val="A80000"/>
    <a:srgbClr val="2597FF"/>
    <a:srgbClr val="0097CC"/>
    <a:srgbClr val="009A46"/>
    <a:srgbClr val="5B9DFF"/>
    <a:srgbClr val="D68B1C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3743E-2D75-4012-A7A0-67E03AAB1BBE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FF532-F97B-405E-869F-FB4E79DE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97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970885"/>
            <a:ext cx="8093365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39877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10064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2498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10064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2498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135" y="2970885"/>
            <a:ext cx="839290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414165"/>
            <a:ext cx="839877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3230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27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779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2015-02-13T21:58:08Z</dcterms:created>
  <dcterms:modified xsi:type="dcterms:W3CDTF">2015-02-13T21:58:29Z</dcterms:modified>
</cp:coreProperties>
</file>