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0D"/>
    <a:srgbClr val="EA8600"/>
    <a:srgbClr val="FF8F3B"/>
    <a:srgbClr val="A80000"/>
    <a:srgbClr val="2597FF"/>
    <a:srgbClr val="0097CC"/>
    <a:srgbClr val="009A46"/>
    <a:srgbClr val="5B9DFF"/>
    <a:srgbClr val="D68B1C"/>
    <a:srgbClr val="6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0B25A-9208-48C2-B28C-1DF8EE1496F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43A17-B82C-4366-B431-8C52AA47A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41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104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345229"/>
            <a:ext cx="8093365" cy="167975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3276295"/>
            <a:ext cx="8398775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733855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35626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51856"/>
            <a:ext cx="6719020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A86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483024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483025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1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135" y="4650640"/>
            <a:ext cx="839290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3429000"/>
            <a:ext cx="839877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7845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222194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6451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2015-02-13T21:56:39Z</dcterms:created>
  <dcterms:modified xsi:type="dcterms:W3CDTF">2015-02-13T21:56:58Z</dcterms:modified>
</cp:coreProperties>
</file>