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4365" y="527605"/>
            <a:ext cx="8182570" cy="1221640"/>
          </a:xfrm>
        </p:spPr>
        <p:txBody>
          <a:bodyPr>
            <a:normAutofit/>
          </a:bodyPr>
          <a:lstStyle>
            <a:lvl1pPr algn="ctr">
              <a:defRPr sz="5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749245"/>
            <a:ext cx="6400800" cy="91623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emuel Conde\Desktop\new-microsoft-2012-logo-vect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790" y="2686116"/>
            <a:ext cx="6996420" cy="149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3000">
              <a:schemeClr val="tx2"/>
            </a:gs>
            <a:gs pos="19000">
              <a:schemeClr val="tx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36972158"/>
      </p:ext>
    </p:extLst>
  </p:cSld>
  <p:clrMapOvr>
    <a:masterClrMapping/>
  </p:clrMapOvr>
</p:sld>
</file>

<file path=ppt/theme/theme1.xml><?xml version="1.0" encoding="utf-8"?>
<a:theme xmlns:a="http://schemas.openxmlformats.org/drawingml/2006/main" name="microsof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microsoft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Lemuel Conde</dc:creator>
  <cp:lastModifiedBy>Lemuel Conde</cp:lastModifiedBy>
  <cp:revision>1</cp:revision>
  <dcterms:created xsi:type="dcterms:W3CDTF">2013-10-22T10:25:41Z</dcterms:created>
  <dcterms:modified xsi:type="dcterms:W3CDTF">2013-10-22T10:26:55Z</dcterms:modified>
</cp:coreProperties>
</file>