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C12"/>
    <a:srgbClr val="BC7900"/>
    <a:srgbClr val="003402"/>
    <a:srgbClr val="FFA709"/>
    <a:srgbClr val="FE8602"/>
    <a:srgbClr val="547A00"/>
    <a:srgbClr val="659200"/>
    <a:srgbClr val="2597FF"/>
    <a:srgbClr val="00698A"/>
    <a:srgbClr val="77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8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5C489-2ABD-4B03-B178-DAEAD97A7687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CDBC2B-70D7-4981-A23A-37E8E570D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53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402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3429000"/>
            <a:ext cx="8246070" cy="137434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tx2">
                    <a:lumMod val="50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108756"/>
            <a:ext cx="8245765" cy="610819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794066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443835"/>
            <a:ext cx="7940661" cy="4581149"/>
          </a:xfrm>
        </p:spPr>
        <p:txBody>
          <a:bodyPr/>
          <a:lstStyle>
            <a:lvl1pPr algn="l"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 algn="l"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 algn="l"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 algn="l"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495" y="680310"/>
            <a:ext cx="7164506" cy="610820"/>
          </a:xfrm>
          <a:noFill/>
        </p:spPr>
        <p:txBody>
          <a:bodyPr>
            <a:normAutofit/>
          </a:bodyPr>
          <a:lstStyle>
            <a:lvl1pPr algn="l">
              <a:defRPr sz="360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443835"/>
            <a:ext cx="6413610" cy="4733855"/>
          </a:xfrm>
        </p:spPr>
        <p:txBody>
          <a:bodyPr/>
          <a:lstStyle>
            <a:lvl1pPr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96538"/>
            <a:ext cx="4123035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07358"/>
            <a:ext cx="4123035" cy="3359511"/>
          </a:xfrm>
        </p:spPr>
        <p:txBody>
          <a:bodyPr/>
          <a:lstStyle>
            <a:lvl1pPr algn="ctr"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 algn="ctr"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 algn="ctr"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 algn="ctr"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 algn="ctr"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596539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07359"/>
            <a:ext cx="4106566" cy="3359511"/>
          </a:xfrm>
        </p:spPr>
        <p:txBody>
          <a:bodyPr/>
          <a:lstStyle>
            <a:lvl1pPr algn="ctr"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 algn="ctr"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 algn="ctr"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 algn="ctr"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 algn="ctr"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3429000"/>
            <a:ext cx="8093365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956050"/>
            <a:ext cx="809336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8093365" cy="763525"/>
          </a:xfrm>
        </p:spPr>
        <p:txBody>
          <a:bodyPr>
            <a:normAutofit/>
          </a:bodyPr>
          <a:lstStyle/>
          <a:p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rPr>
              <a:t>Slide Title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65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443835"/>
            <a:ext cx="7940661" cy="4886560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670283" cy="763525"/>
          </a:xfrm>
        </p:spPr>
        <p:txBody>
          <a:bodyPr/>
          <a:lstStyle/>
          <a:p>
            <a:r>
              <a:rPr lang="en-US" dirty="0" smtClean="0">
                <a:effectLst/>
              </a:rPr>
              <a:t>Slide Title</a:t>
            </a:r>
            <a:endParaRPr lang="en-US" dirty="0">
              <a:effectLst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28720" y="1291131"/>
            <a:ext cx="6517578" cy="5191970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3983023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435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076896" cy="763525"/>
          </a:xfrm>
        </p:spPr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Slide Title</a:t>
            </a:r>
            <a:endParaRPr lang="en-US" dirty="0">
              <a:effectLst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6986" y="2054654"/>
            <a:ext cx="4123035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6986" y="2665475"/>
            <a:ext cx="4123035" cy="2901394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80022" y="2054655"/>
            <a:ext cx="4106566" cy="571630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80021" y="2665476"/>
            <a:ext cx="4106566" cy="2901394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3546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2015-02-13T21:55:19Z</dcterms:created>
  <dcterms:modified xsi:type="dcterms:W3CDTF">2015-02-13T21:55:50Z</dcterms:modified>
</cp:coreProperties>
</file>