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1" r:id="rId2"/>
  </p:sldMasterIdLst>
  <p:notesMasterIdLst>
    <p:notesMasterId r:id="rId10"/>
  </p:notesMasterIdLst>
  <p:sldIdLst>
    <p:sldId id="256" r:id="rId3"/>
    <p:sldId id="257" r:id="rId4"/>
    <p:sldId id="259" r:id="rId5"/>
    <p:sldId id="260" r:id="rId6"/>
    <p:sldId id="261" r:id="rId7"/>
    <p:sldId id="258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5DE"/>
    <a:srgbClr val="FF750D"/>
    <a:srgbClr val="EA8600"/>
    <a:srgbClr val="FF8F3B"/>
    <a:srgbClr val="A80000"/>
    <a:srgbClr val="2597FF"/>
    <a:srgbClr val="0097CC"/>
    <a:srgbClr val="009A46"/>
    <a:srgbClr val="5B9DFF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Sales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1st Qtr</c:v>
                      </c:pt>
                      <c:pt idx="1">
                        <c:v>2nd Qtr</c:v>
                      </c:pt>
                      <c:pt idx="2">
                        <c:v>3rd Qtr</c:v>
                      </c:pt>
                      <c:pt idx="3">
                        <c:v>4th Qtr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6959328"/>
        <c:axId val="256958152"/>
      </c:barChart>
      <c:catAx>
        <c:axId val="256959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958152"/>
        <c:crosses val="autoZero"/>
        <c:auto val="1"/>
        <c:lblAlgn val="ctr"/>
        <c:lblOffset val="100"/>
        <c:noMultiLvlLbl val="0"/>
      </c:catAx>
      <c:valAx>
        <c:axId val="256958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6959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9E140-99B1-43AD-AB2E-04F7947F475B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D0267-7D40-4072-B03A-0E181F0AE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20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40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1596540"/>
            <a:ext cx="8246070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0045DE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246070" cy="137434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47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35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71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13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150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74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0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5DE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90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34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06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702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7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535626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5DE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51856"/>
            <a:ext cx="671902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45DE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10064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2498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10064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2498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D013E-C24B-48A7-A06D-01A5E2E4A0C1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859BA-A631-4011-B623-D6CC9C150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1596540"/>
            <a:ext cx="839290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205" y="4192525"/>
            <a:ext cx="8398775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</a:t>
            </a:r>
            <a:r>
              <a:rPr lang="en-US" dirty="0" smtClean="0"/>
              <a:t> </a:t>
            </a:r>
            <a:r>
              <a:rPr lang="en-US" dirty="0" smtClean="0"/>
              <a:t>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14156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3758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40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400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Custom Design</vt:lpstr>
      <vt:lpstr>Click to edit  Master title style</vt:lpstr>
      <vt:lpstr>Slide Title</vt:lpstr>
      <vt:lpstr>Slide Title</vt:lpstr>
      <vt:lpstr>Pie Chart</vt:lpstr>
      <vt:lpstr>Column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2015-02-05T18:26:51Z</dcterms:created>
  <dcterms:modified xsi:type="dcterms:W3CDTF">2015-02-05T18:33:41Z</dcterms:modified>
</cp:coreProperties>
</file>