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1" r:id="rId5"/>
    <p:sldId id="262" r:id="rId6"/>
    <p:sldId id="258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0000"/>
    <a:srgbClr val="2597FF"/>
    <a:srgbClr val="0097CC"/>
    <a:srgbClr val="009A46"/>
    <a:srgbClr val="5B9DFF"/>
    <a:srgbClr val="D68B1C"/>
    <a:srgbClr val="600060"/>
    <a:srgbClr val="E600AA"/>
    <a:srgbClr val="A8007C"/>
    <a:srgbClr val="FF7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82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chemeClr val="bg1">
                    <a:lumMod val="95000"/>
                  </a:schemeClr>
                </a:solidFill>
              </a:rPr>
              <a:t>Resources</a:t>
            </a:r>
            <a:endParaRPr lang="en-US" baseline="0" dirty="0">
              <a:solidFill>
                <a:schemeClr val="bg1">
                  <a:lumMod val="95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>
                  <a:lumMod val="9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9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Resources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>
                  <a:lumMod val="9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1st Qtr</c:v>
                      </c:pt>
                      <c:pt idx="1">
                        <c:v>2nd Qtr</c:v>
                      </c:pt>
                      <c:pt idx="2">
                        <c:v>3rd Qtr</c:v>
                      </c:pt>
                      <c:pt idx="3">
                        <c:v>4th Qtr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96826088"/>
        <c:axId val="396827656"/>
      </c:barChart>
      <c:catAx>
        <c:axId val="396826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6827656"/>
        <c:crosses val="autoZero"/>
        <c:auto val="1"/>
        <c:lblAlgn val="ctr"/>
        <c:lblOffset val="100"/>
        <c:noMultiLvlLbl val="0"/>
      </c:catAx>
      <c:valAx>
        <c:axId val="396827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>
                    <a:lumMod val="9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6826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97" b="0" i="0" u="none" strike="noStrike" kern="1200" baseline="0">
              <a:solidFill>
                <a:schemeClr val="bg1">
                  <a:lumMod val="9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aseline="0">
          <a:solidFill>
            <a:schemeClr val="bg1">
              <a:lumMod val="95000"/>
            </a:schemeClr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D2AA8-60F6-4897-8CA8-30C37D73A391}" type="datetimeFigureOut">
              <a:rPr lang="en-US" smtClean="0"/>
              <a:t>2/5/2015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46FC1-FACD-4E75-9BE9-91C0C74AE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866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365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345230"/>
            <a:ext cx="8093365" cy="122164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3276295"/>
            <a:ext cx="8093365" cy="106893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FF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7940659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291131"/>
            <a:ext cx="7940661" cy="5039264"/>
          </a:xfrm>
        </p:spPr>
        <p:txBody>
          <a:bodyPr/>
          <a:lstStyle>
            <a:lvl1pPr algn="l">
              <a:defRPr sz="2800">
                <a:solidFill>
                  <a:schemeClr val="bg2"/>
                </a:solidFill>
              </a:defRPr>
            </a:lvl1pPr>
            <a:lvl2pPr algn="l">
              <a:defRPr>
                <a:solidFill>
                  <a:schemeClr val="bg2"/>
                </a:solidFill>
              </a:defRPr>
            </a:lvl2pPr>
            <a:lvl3pPr algn="l">
              <a:defRPr>
                <a:solidFill>
                  <a:schemeClr val="bg2"/>
                </a:solidFill>
              </a:defRPr>
            </a:lvl3pPr>
            <a:lvl4pPr algn="l">
              <a:defRPr>
                <a:solidFill>
                  <a:schemeClr val="bg2"/>
                </a:solidFill>
              </a:defRPr>
            </a:lvl4pPr>
            <a:lvl5pPr algn="l"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535626"/>
            <a:ext cx="671902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51856"/>
            <a:ext cx="6719020" cy="4275740"/>
          </a:xfrm>
        </p:spPr>
        <p:txBody>
          <a:bodyPr/>
          <a:lstStyle>
            <a:lvl1pPr>
              <a:defRPr sz="2800"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483024"/>
            <a:ext cx="4123034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07360"/>
            <a:ext cx="4123035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483025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207361"/>
            <a:ext cx="4106566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2135" y="4497935"/>
            <a:ext cx="8240196" cy="106893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3276295"/>
            <a:ext cx="8246175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7940659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4890899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890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Column </a:t>
            </a:r>
            <a:r>
              <a:rPr lang="en-US" dirty="0" smtClean="0"/>
              <a:t>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4560914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17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222194"/>
            <a:ext cx="822960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1059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Office PowerPoint</Application>
  <PresentationFormat>On-screen Show (4:3)</PresentationFormat>
  <Paragraphs>41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Click to edit Master title style</vt:lpstr>
      <vt:lpstr>Slide Title</vt:lpstr>
      <vt:lpstr>Slide Title</vt:lpstr>
      <vt:lpstr>Pie Chart</vt:lpstr>
      <vt:lpstr>Column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2015-02-05T18:22:59Z</dcterms:created>
  <dcterms:modified xsi:type="dcterms:W3CDTF">2015-02-05T18:32:10Z</dcterms:modified>
</cp:coreProperties>
</file>