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>
                    <a:lumMod val="95000"/>
                  </a:schemeClr>
                </a:solidFill>
              </a:rPr>
              <a:t>Resources</a:t>
            </a:r>
            <a:endParaRPr lang="en-US" baseline="0" dirty="0">
              <a:solidFill>
                <a:schemeClr val="bg1">
                  <a:lumMod val="9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Resources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1st Qtr</c:v>
                      </c:pt>
                      <c:pt idx="1">
                        <c:v>2nd Qtr</c:v>
                      </c:pt>
                      <c:pt idx="2">
                        <c:v>3rd Qtr</c:v>
                      </c:pt>
                      <c:pt idx="3">
                        <c:v>4th Qtr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96826088"/>
        <c:axId val="396827656"/>
      </c:barChart>
      <c:catAx>
        <c:axId val="396826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827656"/>
        <c:crosses val="autoZero"/>
        <c:auto val="1"/>
        <c:lblAlgn val="ctr"/>
        <c:lblOffset val="100"/>
        <c:noMultiLvlLbl val="0"/>
      </c:catAx>
      <c:valAx>
        <c:axId val="39682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826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bg1">
                  <a:lumMod val="9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bg1">
              <a:lumMod val="9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D2AA8-60F6-4897-8CA8-30C37D73A39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46FC1-FACD-4E75-9BE9-91C0C74AE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6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36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345230"/>
            <a:ext cx="8093365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276295"/>
            <a:ext cx="8093365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1"/>
            <a:ext cx="7940661" cy="5039264"/>
          </a:xfrm>
        </p:spPr>
        <p:txBody>
          <a:bodyPr/>
          <a:lstStyle>
            <a:lvl1pPr algn="l">
              <a:defRPr sz="2800">
                <a:solidFill>
                  <a:schemeClr val="bg2"/>
                </a:solidFill>
              </a:defRPr>
            </a:lvl1pPr>
            <a:lvl2pPr algn="l">
              <a:defRPr>
                <a:solidFill>
                  <a:schemeClr val="bg2"/>
                </a:solidFill>
              </a:defRPr>
            </a:lvl2pPr>
            <a:lvl3pPr algn="l">
              <a:defRPr>
                <a:solidFill>
                  <a:schemeClr val="bg2"/>
                </a:solidFill>
              </a:defRPr>
            </a:lvl3pPr>
            <a:lvl4pPr algn="l">
              <a:defRPr>
                <a:solidFill>
                  <a:schemeClr val="bg2"/>
                </a:solidFill>
              </a:defRPr>
            </a:lvl4pPr>
            <a:lvl5pPr algn="l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483024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48302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1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135" y="4497935"/>
            <a:ext cx="8240196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276295"/>
            <a:ext cx="824617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890899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89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</a:t>
            </a:r>
            <a:r>
              <a:rPr lang="en-US" dirty="0" smtClean="0"/>
              <a:t>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560914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1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2194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05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Column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2015-02-05T18:22:59Z</dcterms:created>
  <dcterms:modified xsi:type="dcterms:W3CDTF">2015-02-05T18:32:10Z</dcterms:modified>
</cp:coreProperties>
</file>