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6900"/>
    <a:srgbClr val="BC7900"/>
    <a:srgbClr val="482900"/>
    <a:srgbClr val="2597FF"/>
    <a:srgbClr val="006C12"/>
    <a:srgbClr val="003402"/>
    <a:srgbClr val="FFA709"/>
    <a:srgbClr val="FE8602"/>
    <a:srgbClr val="547A00"/>
    <a:srgbClr val="659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6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6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31139-CAAC-42BA-BA78-7D61632E7E20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0BDA9A-6597-4D66-A173-2BAC1D85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621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838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985720"/>
            <a:ext cx="8246070" cy="137434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482900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803346"/>
            <a:ext cx="8245765" cy="1068934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A46900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443835"/>
            <a:ext cx="794066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6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5"/>
            <a:ext cx="7940661" cy="4275740"/>
          </a:xfrm>
        </p:spPr>
        <p:txBody>
          <a:bodyPr/>
          <a:lstStyle>
            <a:lvl1pPr algn="l">
              <a:defRPr sz="2800">
                <a:solidFill>
                  <a:srgbClr val="BC7900"/>
                </a:solidFill>
              </a:defRPr>
            </a:lvl1pPr>
            <a:lvl2pPr algn="l">
              <a:defRPr>
                <a:solidFill>
                  <a:srgbClr val="BC7900"/>
                </a:solidFill>
              </a:defRPr>
            </a:lvl2pPr>
            <a:lvl3pPr algn="l">
              <a:defRPr>
                <a:solidFill>
                  <a:srgbClr val="BC7900"/>
                </a:solidFill>
              </a:defRPr>
            </a:lvl3pPr>
            <a:lvl4pPr algn="l">
              <a:defRPr>
                <a:solidFill>
                  <a:srgbClr val="BC7900"/>
                </a:solidFill>
              </a:defRPr>
            </a:lvl4pPr>
            <a:lvl5pPr algn="l">
              <a:defRPr>
                <a:solidFill>
                  <a:srgbClr val="BC79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495" y="374900"/>
            <a:ext cx="7164506" cy="61082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138425"/>
            <a:ext cx="6413610" cy="5039265"/>
          </a:xfrm>
        </p:spPr>
        <p:txBody>
          <a:bodyPr/>
          <a:lstStyle>
            <a:lvl1pPr>
              <a:defRPr sz="2800">
                <a:solidFill>
                  <a:srgbClr val="BC7900"/>
                </a:solidFill>
              </a:defRPr>
            </a:lvl1pPr>
            <a:lvl2pPr>
              <a:defRPr>
                <a:solidFill>
                  <a:srgbClr val="BC7900"/>
                </a:solidFill>
              </a:defRPr>
            </a:lvl2pPr>
            <a:lvl3pPr>
              <a:defRPr>
                <a:solidFill>
                  <a:srgbClr val="BC7900"/>
                </a:solidFill>
              </a:defRPr>
            </a:lvl3pPr>
            <a:lvl4pPr>
              <a:defRPr>
                <a:solidFill>
                  <a:srgbClr val="BC7900"/>
                </a:solidFill>
              </a:defRPr>
            </a:lvl4pPr>
            <a:lvl5pPr>
              <a:defRPr>
                <a:solidFill>
                  <a:srgbClr val="BC79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6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207360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BC79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18180"/>
            <a:ext cx="4123035" cy="3359511"/>
          </a:xfrm>
        </p:spPr>
        <p:txBody>
          <a:bodyPr/>
          <a:lstStyle>
            <a:lvl1pPr algn="ctr">
              <a:defRPr sz="2400">
                <a:solidFill>
                  <a:srgbClr val="A46900"/>
                </a:solidFill>
              </a:defRPr>
            </a:lvl1pPr>
            <a:lvl2pPr algn="ctr">
              <a:defRPr sz="2000">
                <a:solidFill>
                  <a:srgbClr val="A46900"/>
                </a:solidFill>
              </a:defRPr>
            </a:lvl2pPr>
            <a:lvl3pPr algn="ctr">
              <a:defRPr sz="1800">
                <a:solidFill>
                  <a:srgbClr val="A46900"/>
                </a:solidFill>
              </a:defRPr>
            </a:lvl3pPr>
            <a:lvl4pPr algn="ctr">
              <a:defRPr sz="1600">
                <a:solidFill>
                  <a:srgbClr val="A46900"/>
                </a:solidFill>
              </a:defRPr>
            </a:lvl4pPr>
            <a:lvl5pPr algn="ctr">
              <a:defRPr sz="1600">
                <a:solidFill>
                  <a:srgbClr val="A469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2207360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BC79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818180"/>
            <a:ext cx="4106566" cy="3359511"/>
          </a:xfrm>
        </p:spPr>
        <p:txBody>
          <a:bodyPr/>
          <a:lstStyle>
            <a:lvl1pPr algn="ctr">
              <a:defRPr sz="2400">
                <a:solidFill>
                  <a:srgbClr val="A46900"/>
                </a:solidFill>
              </a:defRPr>
            </a:lvl1pPr>
            <a:lvl2pPr algn="ctr">
              <a:defRPr sz="2000">
                <a:solidFill>
                  <a:srgbClr val="A46900"/>
                </a:solidFill>
              </a:defRPr>
            </a:lvl2pPr>
            <a:lvl3pPr algn="ctr">
              <a:defRPr sz="1800">
                <a:solidFill>
                  <a:srgbClr val="A46900"/>
                </a:solidFill>
              </a:defRPr>
            </a:lvl3pPr>
            <a:lvl4pPr algn="ctr">
              <a:defRPr sz="1600">
                <a:solidFill>
                  <a:srgbClr val="A46900"/>
                </a:solidFill>
              </a:defRPr>
            </a:lvl4pPr>
            <a:lvl5pPr algn="ctr">
              <a:defRPr sz="1600">
                <a:solidFill>
                  <a:srgbClr val="A469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1138425"/>
            <a:ext cx="8093365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650641"/>
            <a:ext cx="8093365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1138425"/>
            <a:ext cx="8093364" cy="7635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Slide Title</a:t>
            </a:r>
            <a:endParaRPr lang="en-US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207360"/>
            <a:ext cx="7940661" cy="4123034"/>
          </a:xfrm>
        </p:spPr>
        <p:txBody>
          <a:bodyPr/>
          <a:lstStyle/>
          <a:p>
            <a:r>
              <a:rPr lang="en-US" dirty="0" smtClean="0">
                <a:solidFill>
                  <a:srgbClr val="A46900"/>
                </a:solidFill>
              </a:rPr>
              <a:t>Make Effective Presentations</a:t>
            </a:r>
          </a:p>
          <a:p>
            <a:r>
              <a:rPr lang="en-US" dirty="0" smtClean="0">
                <a:solidFill>
                  <a:srgbClr val="A46900"/>
                </a:solidFill>
              </a:rPr>
              <a:t>Using Awesome Backgrounds</a:t>
            </a:r>
          </a:p>
          <a:p>
            <a:r>
              <a:rPr lang="en-US" dirty="0" smtClean="0">
                <a:solidFill>
                  <a:srgbClr val="A46900"/>
                </a:solidFill>
              </a:rPr>
              <a:t>Engage your Audience</a:t>
            </a:r>
          </a:p>
          <a:p>
            <a:r>
              <a:rPr lang="en-US" dirty="0" smtClean="0">
                <a:solidFill>
                  <a:srgbClr val="A46900"/>
                </a:solidFill>
              </a:rPr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670283" cy="763525"/>
          </a:xfrm>
        </p:spPr>
        <p:txBody>
          <a:bodyPr/>
          <a:lstStyle/>
          <a:p>
            <a:r>
              <a:rPr lang="en-US" dirty="0" smtClean="0">
                <a:effectLst/>
              </a:rPr>
              <a:t>Slide Title</a:t>
            </a:r>
            <a:endParaRPr lang="en-US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28720" y="1291131"/>
            <a:ext cx="6517578" cy="519197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413537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7147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69" y="1138425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Slide Title</a:t>
            </a:r>
            <a:endParaRPr lang="en-US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2054654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665475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2054655"/>
            <a:ext cx="4106566" cy="571630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665476"/>
            <a:ext cx="4106566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8213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121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Ahmad</cp:lastModifiedBy>
  <cp:revision>147</cp:revision>
  <dcterms:created xsi:type="dcterms:W3CDTF">2013-08-21T19:17:07Z</dcterms:created>
  <dcterms:modified xsi:type="dcterms:W3CDTF">2015-02-01T22:43:04Z</dcterms:modified>
</cp:coreProperties>
</file>