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6900"/>
    <a:srgbClr val="BC7900"/>
    <a:srgbClr val="482900"/>
    <a:srgbClr val="2597FF"/>
    <a:srgbClr val="006C12"/>
    <a:srgbClr val="003402"/>
    <a:srgbClr val="FFA709"/>
    <a:srgbClr val="FE8602"/>
    <a:srgbClr val="547A00"/>
    <a:srgbClr val="65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31139-CAAC-42BA-BA78-7D61632E7E2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BDA9A-6597-4D66-A173-2BAC1D85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21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83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985720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4829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803346"/>
            <a:ext cx="8245765" cy="1068934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A469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275740"/>
          </a:xfrm>
        </p:spPr>
        <p:txBody>
          <a:bodyPr/>
          <a:lstStyle>
            <a:lvl1pPr algn="l">
              <a:defRPr sz="2800">
                <a:solidFill>
                  <a:srgbClr val="BC7900"/>
                </a:solidFill>
              </a:defRPr>
            </a:lvl1pPr>
            <a:lvl2pPr algn="l">
              <a:defRPr>
                <a:solidFill>
                  <a:srgbClr val="BC7900"/>
                </a:solidFill>
              </a:defRPr>
            </a:lvl2pPr>
            <a:lvl3pPr algn="l">
              <a:defRPr>
                <a:solidFill>
                  <a:srgbClr val="BC7900"/>
                </a:solidFill>
              </a:defRPr>
            </a:lvl3pPr>
            <a:lvl4pPr algn="l">
              <a:defRPr>
                <a:solidFill>
                  <a:srgbClr val="BC7900"/>
                </a:solidFill>
              </a:defRPr>
            </a:lvl4pPr>
            <a:lvl5pPr algn="l">
              <a:defRPr>
                <a:solidFill>
                  <a:srgbClr val="BC79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95" y="374900"/>
            <a:ext cx="7164506" cy="61082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138425"/>
            <a:ext cx="6413610" cy="5039265"/>
          </a:xfrm>
        </p:spPr>
        <p:txBody>
          <a:bodyPr/>
          <a:lstStyle>
            <a:lvl1pPr>
              <a:defRPr sz="2800">
                <a:solidFill>
                  <a:srgbClr val="BC7900"/>
                </a:solidFill>
              </a:defRPr>
            </a:lvl1pPr>
            <a:lvl2pPr>
              <a:defRPr>
                <a:solidFill>
                  <a:srgbClr val="BC7900"/>
                </a:solidFill>
              </a:defRPr>
            </a:lvl2pPr>
            <a:lvl3pPr>
              <a:defRPr>
                <a:solidFill>
                  <a:srgbClr val="BC7900"/>
                </a:solidFill>
              </a:defRPr>
            </a:lvl3pPr>
            <a:lvl4pPr>
              <a:defRPr>
                <a:solidFill>
                  <a:srgbClr val="BC7900"/>
                </a:solidFill>
              </a:defRPr>
            </a:lvl4pPr>
            <a:lvl5pPr>
              <a:defRPr>
                <a:solidFill>
                  <a:srgbClr val="BC79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207360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C7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123035" cy="3359511"/>
          </a:xfrm>
        </p:spPr>
        <p:txBody>
          <a:bodyPr/>
          <a:lstStyle>
            <a:lvl1pPr algn="ctr">
              <a:defRPr sz="2400">
                <a:solidFill>
                  <a:srgbClr val="A46900"/>
                </a:solidFill>
              </a:defRPr>
            </a:lvl1pPr>
            <a:lvl2pPr algn="ctr">
              <a:defRPr sz="2000">
                <a:solidFill>
                  <a:srgbClr val="A46900"/>
                </a:solidFill>
              </a:defRPr>
            </a:lvl2pPr>
            <a:lvl3pPr algn="ctr">
              <a:defRPr sz="1800">
                <a:solidFill>
                  <a:srgbClr val="A46900"/>
                </a:solidFill>
              </a:defRPr>
            </a:lvl3pPr>
            <a:lvl4pPr algn="ctr">
              <a:defRPr sz="1600">
                <a:solidFill>
                  <a:srgbClr val="A46900"/>
                </a:solidFill>
              </a:defRPr>
            </a:lvl4pPr>
            <a:lvl5pPr algn="ctr">
              <a:defRPr sz="1600">
                <a:solidFill>
                  <a:srgbClr val="A469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20736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C7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18180"/>
            <a:ext cx="4106566" cy="3359511"/>
          </a:xfrm>
        </p:spPr>
        <p:txBody>
          <a:bodyPr/>
          <a:lstStyle>
            <a:lvl1pPr algn="ctr">
              <a:defRPr sz="2400">
                <a:solidFill>
                  <a:srgbClr val="A46900"/>
                </a:solidFill>
              </a:defRPr>
            </a:lvl1pPr>
            <a:lvl2pPr algn="ctr">
              <a:defRPr sz="2000">
                <a:solidFill>
                  <a:srgbClr val="A46900"/>
                </a:solidFill>
              </a:defRPr>
            </a:lvl2pPr>
            <a:lvl3pPr algn="ctr">
              <a:defRPr sz="1800">
                <a:solidFill>
                  <a:srgbClr val="A46900"/>
                </a:solidFill>
              </a:defRPr>
            </a:lvl3pPr>
            <a:lvl4pPr algn="ctr">
              <a:defRPr sz="1600">
                <a:solidFill>
                  <a:srgbClr val="A46900"/>
                </a:solidFill>
              </a:defRPr>
            </a:lvl4pPr>
            <a:lvl5pPr algn="ctr">
              <a:defRPr sz="1600">
                <a:solidFill>
                  <a:srgbClr val="A469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138425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1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138425"/>
            <a:ext cx="8093364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Slide Title</a:t>
            </a:r>
            <a:endParaRPr lang="en-US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07360"/>
            <a:ext cx="7940661" cy="4123034"/>
          </a:xfrm>
        </p:spPr>
        <p:txBody>
          <a:bodyPr/>
          <a:lstStyle/>
          <a:p>
            <a:r>
              <a:rPr lang="en-US" dirty="0" smtClean="0">
                <a:solidFill>
                  <a:srgbClr val="A46900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rgbClr val="A46900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rgbClr val="A46900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rgbClr val="A46900"/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291131"/>
            <a:ext cx="6517578" cy="519197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1353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14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69" y="113842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Slide Title</a:t>
            </a:r>
            <a:endParaRPr lang="en-US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4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5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5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6"/>
            <a:ext cx="4106566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21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121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Ahmad</cp:lastModifiedBy>
  <cp:revision>147</cp:revision>
  <dcterms:created xsi:type="dcterms:W3CDTF">2013-08-21T19:17:07Z</dcterms:created>
  <dcterms:modified xsi:type="dcterms:W3CDTF">2015-02-01T22:43:04Z</dcterms:modified>
</cp:coreProperties>
</file>