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1" r:id="rId5"/>
    <p:sldId id="258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97FF"/>
    <a:srgbClr val="006C12"/>
    <a:srgbClr val="BC7900"/>
    <a:srgbClr val="003402"/>
    <a:srgbClr val="FFA709"/>
    <a:srgbClr val="FE8602"/>
    <a:srgbClr val="547A00"/>
    <a:srgbClr val="659200"/>
    <a:srgbClr val="00698A"/>
    <a:srgbClr val="77A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90" y="10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Resources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4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4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A447E7-1234-45B9-B382-D7A7F13AADFC}" type="datetimeFigureOut">
              <a:rPr lang="en-US" smtClean="0"/>
              <a:t>2/2/2015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C301A8-9414-4E30-86B9-E49C4D6B2C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185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03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2818180"/>
            <a:ext cx="8246070" cy="1374345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5261460"/>
            <a:ext cx="8245765" cy="610819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2">
                    <a:lumMod val="50000"/>
                  </a:schemeClr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222195"/>
            <a:ext cx="794066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291131"/>
            <a:ext cx="7940661" cy="4733854"/>
          </a:xfrm>
        </p:spPr>
        <p:txBody>
          <a:bodyPr/>
          <a:lstStyle>
            <a:lvl1pPr algn="l">
              <a:defRPr sz="2800">
                <a:solidFill>
                  <a:schemeClr val="tx2">
                    <a:lumMod val="50000"/>
                  </a:schemeClr>
                </a:solidFill>
              </a:defRPr>
            </a:lvl1pPr>
            <a:lvl2pPr algn="l"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 algn="l"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 algn="l"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 algn="l"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495" y="374900"/>
            <a:ext cx="7164506" cy="610820"/>
          </a:xfrm>
          <a:noFill/>
        </p:spPr>
        <p:txBody>
          <a:bodyPr>
            <a:normAutofit/>
          </a:bodyPr>
          <a:lstStyle>
            <a:lvl1pPr algn="l">
              <a:defRPr sz="3600">
                <a:solidFill>
                  <a:srgbClr val="2597FF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015" y="1138425"/>
            <a:ext cx="6413610" cy="5039265"/>
          </a:xfrm>
        </p:spPr>
        <p:txBody>
          <a:bodyPr/>
          <a:lstStyle>
            <a:lvl1pPr>
              <a:defRPr sz="28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222195"/>
            <a:ext cx="822960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491656"/>
            <a:ext cx="4123035" cy="571629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2597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102476"/>
            <a:ext cx="4123035" cy="3359511"/>
          </a:xfrm>
        </p:spPr>
        <p:txBody>
          <a:bodyPr/>
          <a:lstStyle>
            <a:lvl1pPr algn="ctr"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 algn="ctr">
              <a:defRPr sz="2000">
                <a:solidFill>
                  <a:schemeClr val="tx2">
                    <a:lumMod val="75000"/>
                  </a:schemeClr>
                </a:solidFill>
              </a:defRPr>
            </a:lvl2pPr>
            <a:lvl3pPr algn="ctr">
              <a:defRPr sz="1800">
                <a:solidFill>
                  <a:schemeClr val="tx2">
                    <a:lumMod val="75000"/>
                  </a:schemeClr>
                </a:solidFill>
              </a:defRPr>
            </a:lvl3pPr>
            <a:lvl4pPr algn="ctr">
              <a:defRPr sz="1600">
                <a:solidFill>
                  <a:schemeClr val="tx2">
                    <a:lumMod val="75000"/>
                  </a:schemeClr>
                </a:solidFill>
              </a:defRPr>
            </a:lvl4pPr>
            <a:lvl5pPr algn="ctr">
              <a:defRPr sz="1600">
                <a:solidFill>
                  <a:schemeClr val="tx2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1491656"/>
            <a:ext cx="4106566" cy="571630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2597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102476"/>
            <a:ext cx="4106566" cy="3359511"/>
          </a:xfrm>
        </p:spPr>
        <p:txBody>
          <a:bodyPr/>
          <a:lstStyle>
            <a:lvl1pPr algn="ctr"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 algn="ctr">
              <a:defRPr sz="2000">
                <a:solidFill>
                  <a:schemeClr val="tx2">
                    <a:lumMod val="75000"/>
                  </a:schemeClr>
                </a:solidFill>
              </a:defRPr>
            </a:lvl2pPr>
            <a:lvl3pPr algn="ctr">
              <a:defRPr sz="1800">
                <a:solidFill>
                  <a:schemeClr val="tx2">
                    <a:lumMod val="75000"/>
                  </a:schemeClr>
                </a:solidFill>
              </a:defRPr>
            </a:lvl3pPr>
            <a:lvl4pPr algn="ctr">
              <a:defRPr sz="1600">
                <a:solidFill>
                  <a:schemeClr val="tx2">
                    <a:lumMod val="75000"/>
                  </a:schemeClr>
                </a:solidFill>
              </a:defRPr>
            </a:lvl4pPr>
            <a:lvl5pPr algn="ctr">
              <a:defRPr sz="1600">
                <a:solidFill>
                  <a:schemeClr val="tx2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0" y="2818180"/>
            <a:ext cx="8093365" cy="137434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5108755"/>
            <a:ext cx="8093365" cy="76352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374900"/>
            <a:ext cx="8093365" cy="763525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rPr>
              <a:t>Slide Title</a:t>
            </a:r>
            <a:endParaRPr lang="en-US" dirty="0">
              <a:effectLst>
                <a:outerShdw blurRad="50800" dist="38100" dir="2700000" algn="tl" rotWithShape="0">
                  <a:prstClr val="black">
                    <a:alpha val="65000"/>
                  </a:prst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443835"/>
            <a:ext cx="7940661" cy="4886560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Make Effective Presentations</a:t>
            </a:r>
          </a:p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Using Awesome Backgrounds</a:t>
            </a:r>
          </a:p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Engage your Audience</a:t>
            </a:r>
          </a:p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76015" y="527605"/>
            <a:ext cx="6670283" cy="763525"/>
          </a:xfrm>
        </p:spPr>
        <p:txBody>
          <a:bodyPr/>
          <a:lstStyle/>
          <a:p>
            <a:r>
              <a:rPr lang="en-US" dirty="0" smtClean="0">
                <a:effectLst/>
              </a:rPr>
              <a:t>Slide Title</a:t>
            </a:r>
            <a:endParaRPr lang="en-US" dirty="0">
              <a:effectLst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128720" y="1291131"/>
            <a:ext cx="6517578" cy="5191970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Net Earth Chart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2354478"/>
              </p:ext>
            </p:extLst>
          </p:nvPr>
        </p:nvGraphicFramePr>
        <p:xfrm>
          <a:off x="2232025" y="1290638"/>
          <a:ext cx="64135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1737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1670" y="374900"/>
            <a:ext cx="8076896" cy="763525"/>
          </a:xfrm>
        </p:spPr>
        <p:txBody>
          <a:bodyPr>
            <a:normAutofit/>
          </a:bodyPr>
          <a:lstStyle/>
          <a:p>
            <a:r>
              <a:rPr lang="en-US" dirty="0" smtClean="0">
                <a:effectLst/>
              </a:rPr>
              <a:t>Slide Title</a:t>
            </a:r>
            <a:endParaRPr lang="en-US" dirty="0">
              <a:effectLst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6986" y="2054654"/>
            <a:ext cx="4123035" cy="571629"/>
          </a:xfrm>
        </p:spPr>
        <p:txBody>
          <a:bodyPr/>
          <a:lstStyle/>
          <a:p>
            <a:r>
              <a:rPr lang="en-US" dirty="0" smtClean="0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6986" y="2665475"/>
            <a:ext cx="4123035" cy="2901394"/>
          </a:xfrm>
        </p:spPr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580022" y="2054655"/>
            <a:ext cx="4106566" cy="571630"/>
          </a:xfrm>
        </p:spPr>
        <p:txBody>
          <a:bodyPr/>
          <a:lstStyle/>
          <a:p>
            <a:r>
              <a:rPr lang="en-US" dirty="0" smtClean="0"/>
              <a:t>Product B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580021" y="2665476"/>
            <a:ext cx="4106566" cy="2901394"/>
          </a:xfrm>
        </p:spPr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62699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</Words>
  <Application>Microsoft Office PowerPoint</Application>
  <PresentationFormat>On-screen Show (4:3)</PresentationFormat>
  <Paragraphs>38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Click to edit  Master title style</vt:lpstr>
      <vt:lpstr>Slide Title</vt:lpstr>
      <vt:lpstr>Slide Title</vt:lpstr>
      <vt:lpstr>Net Earth Chart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2015-02-01T22:40:30Z</dcterms:created>
  <dcterms:modified xsi:type="dcterms:W3CDTF">2015-02-01T22:41:45Z</dcterms:modified>
</cp:coreProperties>
</file>