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006C12"/>
    <a:srgbClr val="BC7900"/>
    <a:srgbClr val="003402"/>
    <a:srgbClr val="FFA709"/>
    <a:srgbClr val="FE8602"/>
    <a:srgbClr val="547A00"/>
    <a:srgbClr val="659200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447E7-1234-45B9-B382-D7A7F13AADFC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C301A8-9414-4E30-86B9-E49C4D6B2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18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0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18180"/>
            <a:ext cx="8246070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8245765" cy="610819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291131"/>
            <a:ext cx="7940661" cy="4733854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495" y="374900"/>
            <a:ext cx="7164506" cy="61082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138425"/>
            <a:ext cx="6413610" cy="5039265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491656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02476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4916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2597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02476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ctr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ctr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ctr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ctr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81818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10875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Slide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88656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670283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35447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73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4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5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5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6"/>
            <a:ext cx="4106566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6269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2015-02-01T22:40:30Z</dcterms:created>
  <dcterms:modified xsi:type="dcterms:W3CDTF">2015-02-01T22:41:45Z</dcterms:modified>
</cp:coreProperties>
</file>