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6C12"/>
    <a:srgbClr val="BC7900"/>
    <a:srgbClr val="003402"/>
    <a:srgbClr val="FFA709"/>
    <a:srgbClr val="FE8602"/>
    <a:srgbClr val="547A00"/>
    <a:srgbClr val="659200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447E7-1234-45B9-B382-D7A7F13AADFC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301A8-9414-4E30-86B9-E49C4D6B2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8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818180"/>
            <a:ext cx="824607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8245765" cy="6108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1"/>
            <a:ext cx="7940661" cy="4733854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5" y="374900"/>
            <a:ext cx="7164506" cy="61082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413610" cy="503926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91656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02476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916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02476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81818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88656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35447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73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4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5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5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6"/>
            <a:ext cx="4106566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269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2015-02-01T22:40:30Z</dcterms:created>
  <dcterms:modified xsi:type="dcterms:W3CDTF">2015-02-01T22:41:45Z</dcterms:modified>
</cp:coreProperties>
</file>