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10/24/2013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8830" y="4038600"/>
            <a:ext cx="8182570" cy="1221640"/>
          </a:xfrm>
        </p:spPr>
        <p:txBody>
          <a:bodyPr>
            <a:normAutofit/>
          </a:bodyPr>
          <a:lstStyle>
            <a:lvl1pPr algn="ctr">
              <a:defRPr sz="5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257800"/>
            <a:ext cx="6400800" cy="91623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tx2"/>
            </a:gs>
            <a:gs pos="100000">
              <a:schemeClr val="accent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023-microsof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20023-microsoft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2</cp:revision>
  <dcterms:created xsi:type="dcterms:W3CDTF">2013-10-24T03:41:24Z</dcterms:created>
  <dcterms:modified xsi:type="dcterms:W3CDTF">2013-10-24T03:57:33Z</dcterms:modified>
</cp:coreProperties>
</file>