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C12"/>
    <a:srgbClr val="BC7900"/>
    <a:srgbClr val="003402"/>
    <a:srgbClr val="FFA709"/>
    <a:srgbClr val="FE8602"/>
    <a:srgbClr val="547A00"/>
    <a:srgbClr val="659200"/>
    <a:srgbClr val="2597FF"/>
    <a:srgbClr val="00698A"/>
    <a:srgbClr val="77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3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B9C3C4-499F-4E0D-A9C7-D1B3B01C8060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37759F-8705-4EB0-B9FE-8F3DC8D16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597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97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75" y="3887115"/>
            <a:ext cx="7940660" cy="137434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5566870"/>
            <a:ext cx="8245765" cy="610819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794066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49"/>
            <a:ext cx="7940661" cy="4581149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495" y="680310"/>
            <a:ext cx="7164506" cy="610820"/>
          </a:xfrm>
          <a:solidFill>
            <a:srgbClr val="006C12"/>
          </a:solidFill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43835"/>
            <a:ext cx="6413610" cy="473385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901950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123035" cy="335951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01951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512771"/>
            <a:ext cx="4106566" cy="335951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3887115"/>
            <a:ext cx="8093365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872280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rPr>
              <a:t>Slide Title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65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207359"/>
            <a:ext cx="7940661" cy="412303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670283" cy="763525"/>
          </a:xfrm>
        </p:spPr>
        <p:txBody>
          <a:bodyPr/>
          <a:lstStyle/>
          <a:p>
            <a:r>
              <a:rPr lang="en-US" dirty="0" smtClean="0">
                <a:effectLst/>
              </a:rPr>
              <a:t>Slide Title</a:t>
            </a:r>
            <a:endParaRPr lang="en-US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28720" y="1291131"/>
            <a:ext cx="6517578" cy="519197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1861549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0205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1291130"/>
            <a:ext cx="8076896" cy="763525"/>
          </a:xfrm>
        </p:spPr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Slide Title</a:t>
            </a:r>
            <a:endParaRPr lang="en-US" dirty="0">
              <a:effectLst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2054654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665475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2054655"/>
            <a:ext cx="4106566" cy="571630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665476"/>
            <a:ext cx="4106566" cy="2901394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3813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2015-01-25T12:44:21Z</dcterms:created>
  <dcterms:modified xsi:type="dcterms:W3CDTF">2015-01-25T12:44:31Z</dcterms:modified>
</cp:coreProperties>
</file>