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12"/>
    <a:srgbClr val="BC7900"/>
    <a:srgbClr val="003402"/>
    <a:srgbClr val="FFA709"/>
    <a:srgbClr val="FE8602"/>
    <a:srgbClr val="547A00"/>
    <a:srgbClr val="6592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9C3C4-499F-4E0D-A9C7-D1B3B01C8060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7759F-8705-4EB0-B9FE-8F3DC8D16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9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97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3887115"/>
            <a:ext cx="794066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8245765" cy="6108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6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58114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5" y="680310"/>
            <a:ext cx="7164506" cy="610820"/>
          </a:xfrm>
          <a:solidFill>
            <a:srgbClr val="006C1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1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88711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07359"/>
            <a:ext cx="7940661" cy="412303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86154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20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4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5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5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6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813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2015-01-25T12:44:21Z</dcterms:created>
  <dcterms:modified xsi:type="dcterms:W3CDTF">2015-01-25T12:44:31Z</dcterms:modified>
</cp:coreProperties>
</file>