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0B4"/>
    <a:srgbClr val="BC7900"/>
    <a:srgbClr val="003402"/>
    <a:srgbClr val="FFA709"/>
    <a:srgbClr val="FE8602"/>
    <a:srgbClr val="006C12"/>
    <a:srgbClr val="547A00"/>
    <a:srgbClr val="659200"/>
    <a:srgbClr val="2597FF"/>
    <a:srgbClr val="0069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6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08D56-12C8-4B02-8F2D-7E87465CE628}" type="datetimeFigureOut">
              <a:rPr lang="en-US" smtClean="0"/>
              <a:t>1/25/2015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25E9A9-5AFF-4E5B-B665-F3ED036A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367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707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3734411"/>
            <a:ext cx="8246070" cy="1374345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261461"/>
            <a:ext cx="8245765" cy="1374344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FEF0B4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839" y="504457"/>
            <a:ext cx="8029196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EF0B4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9785" y="1596540"/>
            <a:ext cx="7635250" cy="4733854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495" y="527605"/>
            <a:ext cx="641361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EF0B4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443835"/>
            <a:ext cx="6413610" cy="473385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EF0B4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901949"/>
            <a:ext cx="4123035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EF0B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12769"/>
            <a:ext cx="4123035" cy="335951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901950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EF0B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512770"/>
            <a:ext cx="4106566" cy="335951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3734410"/>
            <a:ext cx="8093365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108755"/>
            <a:ext cx="8093365" cy="122164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>
                <a:effectLst/>
              </a:rPr>
              <a:t>Slide Title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490" y="1749245"/>
            <a:ext cx="7329841" cy="4581150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670283" cy="763525"/>
          </a:xfrm>
        </p:spPr>
        <p:txBody>
          <a:bodyPr/>
          <a:lstStyle/>
          <a:p>
            <a:r>
              <a:rPr lang="en-US" dirty="0" smtClean="0">
                <a:effectLst/>
              </a:rPr>
              <a:t>Slide Title</a:t>
            </a:r>
            <a:endParaRPr lang="en-US" dirty="0">
              <a:effectLst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28720" y="1443835"/>
            <a:ext cx="6517578" cy="5039266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3909839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292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527605"/>
            <a:ext cx="8076896" cy="763525"/>
          </a:xfrm>
        </p:spPr>
        <p:txBody>
          <a:bodyPr>
            <a:normAutofit/>
          </a:bodyPr>
          <a:lstStyle/>
          <a:p>
            <a:r>
              <a:rPr lang="en-US" dirty="0" smtClean="0">
                <a:effectLst/>
              </a:rPr>
              <a:t>Slide Title</a:t>
            </a:r>
            <a:endParaRPr lang="en-US" dirty="0">
              <a:effectLst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6986" y="1901949"/>
            <a:ext cx="4123035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6986" y="2512770"/>
            <a:ext cx="4123035" cy="2901394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80022" y="1901950"/>
            <a:ext cx="4106566" cy="571630"/>
          </a:xfrm>
        </p:spPr>
        <p:txBody>
          <a:bodyPr/>
          <a:lstStyle/>
          <a:p>
            <a:r>
              <a:rPr lang="en-US" dirty="0" smtClean="0"/>
              <a:t>Product B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80021" y="2512771"/>
            <a:ext cx="4106566" cy="2901394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dirty="0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dirty="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1811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On-screen Show (4:3)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2015-01-25T12:42:37Z</dcterms:created>
  <dcterms:modified xsi:type="dcterms:W3CDTF">2015-01-25T12:43:05Z</dcterms:modified>
</cp:coreProperties>
</file>