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0B4"/>
    <a:srgbClr val="BC7900"/>
    <a:srgbClr val="003402"/>
    <a:srgbClr val="FFA709"/>
    <a:srgbClr val="FE8602"/>
    <a:srgbClr val="006C12"/>
    <a:srgbClr val="547A00"/>
    <a:srgbClr val="659200"/>
    <a:srgbClr val="2597FF"/>
    <a:srgbClr val="0069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08D56-12C8-4B02-8F2D-7E87465CE62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5E9A9-5AFF-4E5B-B665-F3ED036A0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6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70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734411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1"/>
            <a:ext cx="8245765" cy="1374344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EF0B4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839" y="504457"/>
            <a:ext cx="8029196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EF0B4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785" y="1596540"/>
            <a:ext cx="7635250" cy="473385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EF0B4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413610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EF0B4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EF0B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EF0B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749245"/>
            <a:ext cx="732984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443835"/>
            <a:ext cx="6517578" cy="5039266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90983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292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811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2015-01-25T12:42:37Z</dcterms:created>
  <dcterms:modified xsi:type="dcterms:W3CDTF">2015-01-25T12:43:05Z</dcterms:modified>
</cp:coreProperties>
</file>