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7900"/>
    <a:srgbClr val="003402"/>
    <a:srgbClr val="FFA709"/>
    <a:srgbClr val="FE8602"/>
    <a:srgbClr val="006C12"/>
    <a:srgbClr val="547A00"/>
    <a:srgbClr val="659200"/>
    <a:srgbClr val="2597FF"/>
    <a:srgbClr val="00698A"/>
    <a:srgbClr val="77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0AF69-2C9A-401F-A4D7-28BF1280EA12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FDA5C-09EF-49D4-B933-90523FC4D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188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350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4497935"/>
            <a:ext cx="8246070" cy="137434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872280"/>
            <a:ext cx="8245765" cy="610819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2">
                    <a:lumMod val="75000"/>
                  </a:schemeClr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4066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7940661" cy="4733854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495" y="527605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6413610" cy="4733855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18"/>
            <a:ext cx="822960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3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3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749244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60064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497935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872280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Slide Title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7940661" cy="458115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670283" cy="763525"/>
          </a:xfrm>
        </p:spPr>
        <p:txBody>
          <a:bodyPr/>
          <a:lstStyle/>
          <a:p>
            <a:r>
              <a:rPr lang="en-US" dirty="0" smtClean="0">
                <a:effectLst/>
              </a:rPr>
              <a:t>Slide Title</a:t>
            </a:r>
            <a:endParaRPr lang="en-US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28720" y="1291131"/>
            <a:ext cx="6517578" cy="519197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9074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985720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Slide Title</a:t>
            </a:r>
            <a:endParaRPr lang="en-US" dirty="0">
              <a:effectLst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1901949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512770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1901950"/>
            <a:ext cx="4106566" cy="571630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512771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7870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2015-01-25T12:40:33Z</dcterms:created>
  <dcterms:modified xsi:type="dcterms:W3CDTF">2015-01-25T12:40:42Z</dcterms:modified>
</cp:coreProperties>
</file>