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7900"/>
    <a:srgbClr val="003402"/>
    <a:srgbClr val="FFA709"/>
    <a:srgbClr val="FE8602"/>
    <a:srgbClr val="006C12"/>
    <a:srgbClr val="547A00"/>
    <a:srgbClr val="659200"/>
    <a:srgbClr val="2597FF"/>
    <a:srgbClr val="00698A"/>
    <a:srgbClr val="77A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5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5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5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20AF69-2C9A-401F-A4D7-28BF1280EA12}" type="datetimeFigureOut">
              <a:rPr lang="en-US" smtClean="0"/>
              <a:t>1/25/2015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FDA5C-09EF-49D4-B933-90523FC4D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188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350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4497935"/>
            <a:ext cx="8246070" cy="137434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872280"/>
            <a:ext cx="8245765" cy="610819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2">
                    <a:lumMod val="75000"/>
                  </a:schemeClr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985720"/>
            <a:ext cx="794066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749245"/>
            <a:ext cx="7940661" cy="4733854"/>
          </a:xfrm>
        </p:spPr>
        <p:txBody>
          <a:bodyPr/>
          <a:lstStyle>
            <a:lvl1pPr algn="l"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 algn="l"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 algn="l"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 algn="l"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 algn="l"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495" y="527605"/>
            <a:ext cx="641361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443835"/>
            <a:ext cx="6413610" cy="4733855"/>
          </a:xfrm>
        </p:spPr>
        <p:txBody>
          <a:bodyPr/>
          <a:lstStyle>
            <a:lvl1pPr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18"/>
            <a:ext cx="822960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749243"/>
            <a:ext cx="4123035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360063"/>
            <a:ext cx="4123035" cy="3359511"/>
          </a:xfrm>
        </p:spPr>
        <p:txBody>
          <a:bodyPr/>
          <a:lstStyle>
            <a:lvl1pPr algn="ctr"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 algn="ctr"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 algn="ctr"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 algn="ctr"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 algn="ctr"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749244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360064"/>
            <a:ext cx="4106566" cy="3359511"/>
          </a:xfrm>
        </p:spPr>
        <p:txBody>
          <a:bodyPr/>
          <a:lstStyle>
            <a:lvl1pPr algn="ctr"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 algn="ctr"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 algn="ctr"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 algn="ctr"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 algn="ctr"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497935"/>
            <a:ext cx="8093365" cy="137434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872280"/>
            <a:ext cx="8093365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985720"/>
            <a:ext cx="8093365" cy="763525"/>
          </a:xfrm>
        </p:spPr>
        <p:txBody>
          <a:bodyPr>
            <a:normAutofit/>
          </a:bodyPr>
          <a:lstStyle/>
          <a:p>
            <a:r>
              <a:rPr lang="en-US" dirty="0" smtClean="0">
                <a:effectLst/>
              </a:rPr>
              <a:t>Slide Title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749245"/>
            <a:ext cx="7940661" cy="4581150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5" y="527605"/>
            <a:ext cx="6670283" cy="763525"/>
          </a:xfrm>
        </p:spPr>
        <p:txBody>
          <a:bodyPr/>
          <a:lstStyle/>
          <a:p>
            <a:r>
              <a:rPr lang="en-US" dirty="0" smtClean="0">
                <a:effectLst/>
              </a:rPr>
              <a:t>Slide Title</a:t>
            </a:r>
            <a:endParaRPr lang="en-US" dirty="0">
              <a:effectLst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28720" y="1291131"/>
            <a:ext cx="6517578" cy="5191970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Earth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9074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985720"/>
            <a:ext cx="8076896" cy="763525"/>
          </a:xfrm>
        </p:spPr>
        <p:txBody>
          <a:bodyPr>
            <a:normAutofit/>
          </a:bodyPr>
          <a:lstStyle/>
          <a:p>
            <a:r>
              <a:rPr lang="en-US" dirty="0" smtClean="0">
                <a:effectLst/>
              </a:rPr>
              <a:t>Slide Title</a:t>
            </a:r>
            <a:endParaRPr lang="en-US" dirty="0">
              <a:effectLst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6986" y="1901949"/>
            <a:ext cx="4123035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6986" y="2512770"/>
            <a:ext cx="4123035" cy="2901394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80022" y="1901950"/>
            <a:ext cx="4106566" cy="571630"/>
          </a:xfrm>
        </p:spPr>
        <p:txBody>
          <a:bodyPr/>
          <a:lstStyle/>
          <a:p>
            <a:r>
              <a:rPr lang="en-US" dirty="0" smtClean="0"/>
              <a:t>Product 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80021" y="2512771"/>
            <a:ext cx="4106566" cy="2901394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7870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Net Earth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2015-01-25T12:40:33Z</dcterms:created>
  <dcterms:modified xsi:type="dcterms:W3CDTF">2015-01-25T12:40:42Z</dcterms:modified>
</cp:coreProperties>
</file>