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9" r:id="rId4"/>
    <p:sldId id="261" r:id="rId5"/>
    <p:sldId id="258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C7900"/>
    <a:srgbClr val="003402"/>
    <a:srgbClr val="FFA709"/>
    <a:srgbClr val="FE8602"/>
    <a:srgbClr val="006C12"/>
    <a:srgbClr val="547A00"/>
    <a:srgbClr val="659200"/>
    <a:srgbClr val="2597FF"/>
    <a:srgbClr val="00698A"/>
    <a:srgbClr val="77A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90" y="10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Resources</a:t>
            </a:r>
            <a:endParaRPr lang="en-US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5">
                  <a:tint val="58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5">
                  <a:tint val="86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5">
                  <a:shade val="86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5">
                  <a:shade val="58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cat>
            <c:strRef>
              <c:f>Sheet1!$A$2:$A$5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Reversed" id="25">
  <a:schemeClr val="accent5"/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20AF69-2C9A-401F-A4D7-28BF1280EA12}" type="datetimeFigureOut">
              <a:rPr lang="en-US" smtClean="0"/>
              <a:t>1/25/2015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DFDA5C-09EF-49D4-B933-90523FC4D2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71882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46254F-9338-4BA9-B7AC-A66622A3D013}" type="slidenum">
              <a:rPr lang="en-US" smtClean="0">
                <a:solidFill>
                  <a:prstClr val="black"/>
                </a:solidFill>
              </a:rPr>
              <a:pPr/>
              <a:t>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93501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48965" y="4497935"/>
            <a:ext cx="8246070" cy="1374345"/>
          </a:xfrm>
          <a:effectLst/>
        </p:spPr>
        <p:txBody>
          <a:bodyPr>
            <a:normAutofit/>
          </a:bodyPr>
          <a:lstStyle>
            <a:lvl1pPr algn="l">
              <a:defRPr sz="3600">
                <a:solidFill>
                  <a:schemeClr val="accent6">
                    <a:lumMod val="75000"/>
                  </a:schemeClr>
                </a:solidFill>
                <a:effectLst/>
              </a:defRPr>
            </a:lvl1pPr>
          </a:lstStyle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8965" y="5872280"/>
            <a:ext cx="8245765" cy="610819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chemeClr val="tx2">
                    <a:lumMod val="75000"/>
                  </a:schemeClr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670" y="985720"/>
            <a:ext cx="7940660" cy="763525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accent6">
                    <a:lumMod val="75000"/>
                  </a:schemeClr>
                </a:solidFill>
                <a:effectLst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1670" y="1749245"/>
            <a:ext cx="7940661" cy="4733854"/>
          </a:xfrm>
        </p:spPr>
        <p:txBody>
          <a:bodyPr/>
          <a:lstStyle>
            <a:lvl1pPr algn="l">
              <a:defRPr sz="2800">
                <a:solidFill>
                  <a:schemeClr val="tx2">
                    <a:lumMod val="75000"/>
                  </a:schemeClr>
                </a:solidFill>
              </a:defRPr>
            </a:lvl1pPr>
            <a:lvl2pPr algn="l">
              <a:defRPr>
                <a:solidFill>
                  <a:schemeClr val="tx2">
                    <a:lumMod val="75000"/>
                  </a:schemeClr>
                </a:solidFill>
              </a:defRPr>
            </a:lvl2pPr>
            <a:lvl3pPr algn="l">
              <a:defRPr>
                <a:solidFill>
                  <a:schemeClr val="tx2">
                    <a:lumMod val="75000"/>
                  </a:schemeClr>
                </a:solidFill>
              </a:defRPr>
            </a:lvl3pPr>
            <a:lvl4pPr algn="l">
              <a:defRPr>
                <a:solidFill>
                  <a:schemeClr val="tx2">
                    <a:lumMod val="75000"/>
                  </a:schemeClr>
                </a:solidFill>
              </a:defRPr>
            </a:lvl4pPr>
            <a:lvl5pPr algn="l">
              <a:defRPr>
                <a:solidFill>
                  <a:schemeClr val="tx2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9495" y="527605"/>
            <a:ext cx="6413610" cy="763525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accent6">
                    <a:lumMod val="75000"/>
                  </a:schemeClr>
                </a:solidFill>
                <a:effectLst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76015" y="1443835"/>
            <a:ext cx="6413610" cy="4733855"/>
          </a:xfrm>
        </p:spPr>
        <p:txBody>
          <a:bodyPr/>
          <a:lstStyle>
            <a:lvl1pPr>
              <a:defRPr sz="2800">
                <a:solidFill>
                  <a:schemeClr val="tx2">
                    <a:lumMod val="75000"/>
                  </a:schemeClr>
                </a:solidFill>
              </a:defRPr>
            </a:lvl1pPr>
            <a:lvl2pPr>
              <a:defRPr>
                <a:solidFill>
                  <a:schemeClr val="tx2">
                    <a:lumMod val="75000"/>
                  </a:schemeClr>
                </a:solidFill>
              </a:defRPr>
            </a:lvl2pPr>
            <a:lvl3pPr>
              <a:defRPr>
                <a:solidFill>
                  <a:schemeClr val="tx2">
                    <a:lumMod val="75000"/>
                  </a:schemeClr>
                </a:solidFill>
              </a:defRPr>
            </a:lvl3pPr>
            <a:lvl4pPr>
              <a:defRPr>
                <a:solidFill>
                  <a:schemeClr val="tx2">
                    <a:lumMod val="75000"/>
                  </a:schemeClr>
                </a:solidFill>
              </a:defRPr>
            </a:lvl4pPr>
            <a:lvl5pPr>
              <a:defRPr>
                <a:solidFill>
                  <a:schemeClr val="tx2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3014"/>
            <a:ext cx="8229600" cy="58462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985718"/>
            <a:ext cx="8229600" cy="763525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accent6">
                    <a:lumMod val="75000"/>
                  </a:schemeClr>
                </a:solidFill>
                <a:effectLst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8965" y="1749243"/>
            <a:ext cx="4123035" cy="571629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accent6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8965" y="2360063"/>
            <a:ext cx="4123035" cy="3359511"/>
          </a:xfrm>
        </p:spPr>
        <p:txBody>
          <a:bodyPr/>
          <a:lstStyle>
            <a:lvl1pPr algn="ctr">
              <a:defRPr sz="2400">
                <a:solidFill>
                  <a:schemeClr val="tx2">
                    <a:lumMod val="75000"/>
                  </a:schemeClr>
                </a:solidFill>
              </a:defRPr>
            </a:lvl1pPr>
            <a:lvl2pPr algn="ctr">
              <a:defRPr sz="2000">
                <a:solidFill>
                  <a:schemeClr val="tx2">
                    <a:lumMod val="75000"/>
                  </a:schemeClr>
                </a:solidFill>
              </a:defRPr>
            </a:lvl2pPr>
            <a:lvl3pPr algn="ctr">
              <a:defRPr sz="1800">
                <a:solidFill>
                  <a:schemeClr val="tx2">
                    <a:lumMod val="75000"/>
                  </a:schemeClr>
                </a:solidFill>
              </a:defRPr>
            </a:lvl3pPr>
            <a:lvl4pPr algn="ctr">
              <a:defRPr sz="1600">
                <a:solidFill>
                  <a:schemeClr val="tx2">
                    <a:lumMod val="75000"/>
                  </a:schemeClr>
                </a:solidFill>
              </a:defRPr>
            </a:lvl4pPr>
            <a:lvl5pPr algn="ctr">
              <a:defRPr sz="1600">
                <a:solidFill>
                  <a:schemeClr val="tx2">
                    <a:lumMod val="75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001" y="1749244"/>
            <a:ext cx="4106566" cy="571630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accent6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2000" y="2360064"/>
            <a:ext cx="4106566" cy="3359511"/>
          </a:xfrm>
        </p:spPr>
        <p:txBody>
          <a:bodyPr/>
          <a:lstStyle>
            <a:lvl1pPr algn="ctr">
              <a:defRPr sz="2400">
                <a:solidFill>
                  <a:schemeClr val="tx2">
                    <a:lumMod val="75000"/>
                  </a:schemeClr>
                </a:solidFill>
              </a:defRPr>
            </a:lvl1pPr>
            <a:lvl2pPr algn="ctr">
              <a:defRPr sz="2000">
                <a:solidFill>
                  <a:schemeClr val="tx2">
                    <a:lumMod val="75000"/>
                  </a:schemeClr>
                </a:solidFill>
              </a:defRPr>
            </a:lvl2pPr>
            <a:lvl3pPr algn="ctr">
              <a:defRPr sz="1800">
                <a:solidFill>
                  <a:schemeClr val="tx2">
                    <a:lumMod val="75000"/>
                  </a:schemeClr>
                </a:solidFill>
              </a:defRPr>
            </a:lvl3pPr>
            <a:lvl4pPr algn="ctr">
              <a:defRPr sz="1600">
                <a:solidFill>
                  <a:schemeClr val="tx2">
                    <a:lumMod val="75000"/>
                  </a:schemeClr>
                </a:solidFill>
              </a:defRPr>
            </a:lvl4pPr>
            <a:lvl5pPr algn="ctr">
              <a:defRPr sz="1600">
                <a:solidFill>
                  <a:schemeClr val="tx2">
                    <a:lumMod val="75000"/>
                  </a:schemeClr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1/25/2015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1/25/2015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1/25/2015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1/25/2015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ppttemplate.net/?utm_source=ppt&amp;utm_medium=logo&amp;utm_term=thanksgiving&amp;utm_content=0056&amp;utm_campaign=ppt" TargetMode="Externa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ppttemplate.net/?utm_source=ppt&amp;utm_medium=logo&amp;utm_term=thanksgiving&amp;utm_content=0056&amp;utm_campaign=ppt" TargetMode="Externa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slideonline.com/?utm_source=ppt&amp;utm_medium=link&amp;utm_content=lastslide&amp;utm_campaign=ppt" TargetMode="External"/><Relationship Id="rId3" Type="http://schemas.openxmlformats.org/officeDocument/2006/relationships/hyperlink" Target="http://slideonline.com/" TargetMode="External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Relationship Id="rId6" Type="http://schemas.openxmlformats.org/officeDocument/2006/relationships/hyperlink" Target="http://ppttemplate.net/?utm_source=ppt&amp;utm_medium=logo&amp;utm_term=thanksgiving&amp;utm_content=0056&amp;utm_campaign=ppt" TargetMode="External"/><Relationship Id="rId5" Type="http://schemas.openxmlformats.org/officeDocument/2006/relationships/hyperlink" Target="http://ppttemplate.net/?utm_source=ppt&amp;utm_medium=link&amp;utm_term=basic&amp;utm_content=lastslide&amp;utm_campaign=ppt" TargetMode="External"/><Relationship Id="rId4" Type="http://schemas.openxmlformats.org/officeDocument/2006/relationships/hyperlink" Target="https://twitter.com/ppttemplatenet" TargetMode="External"/><Relationship Id="rId9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1670" y="4497935"/>
            <a:ext cx="8093365" cy="1374345"/>
          </a:xfrm>
        </p:spPr>
        <p:txBody>
          <a:bodyPr>
            <a:noAutofit/>
          </a:bodyPr>
          <a:lstStyle/>
          <a:p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1670" y="5872280"/>
            <a:ext cx="8093365" cy="763525"/>
          </a:xfrm>
        </p:spPr>
        <p:txBody>
          <a:bodyPr>
            <a:noAutofit/>
          </a:bodyPr>
          <a:lstStyle/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1670" y="985720"/>
            <a:ext cx="8093365" cy="763525"/>
          </a:xfrm>
        </p:spPr>
        <p:txBody>
          <a:bodyPr>
            <a:normAutofit/>
          </a:bodyPr>
          <a:lstStyle/>
          <a:p>
            <a:r>
              <a:rPr lang="en-US" dirty="0" smtClean="0">
                <a:effectLst/>
              </a:rPr>
              <a:t>Slide Title</a:t>
            </a:r>
            <a:endParaRPr lang="en-US" dirty="0">
              <a:effectLst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1670" y="1749245"/>
            <a:ext cx="7940661" cy="4581150"/>
          </a:xfrm>
        </p:spPr>
        <p:txBody>
          <a:bodyPr/>
          <a:lstStyle/>
          <a:p>
            <a:r>
              <a:rPr lang="en-US" dirty="0" smtClean="0"/>
              <a:t>Make Effective Presentations</a:t>
            </a:r>
          </a:p>
          <a:p>
            <a:r>
              <a:rPr lang="en-US" dirty="0" smtClean="0"/>
              <a:t>Using Awesome Backgrounds</a:t>
            </a:r>
          </a:p>
          <a:p>
            <a:r>
              <a:rPr lang="en-US" dirty="0" smtClean="0"/>
              <a:t>Engage your Audience</a:t>
            </a:r>
          </a:p>
          <a:p>
            <a:r>
              <a:rPr lang="en-US" dirty="0" smtClean="0"/>
              <a:t>Capture Audience Attention</a:t>
            </a:r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976015" y="527605"/>
            <a:ext cx="6670283" cy="763525"/>
          </a:xfrm>
        </p:spPr>
        <p:txBody>
          <a:bodyPr/>
          <a:lstStyle/>
          <a:p>
            <a:r>
              <a:rPr lang="en-US" dirty="0" smtClean="0">
                <a:effectLst/>
              </a:rPr>
              <a:t>Slide Title</a:t>
            </a:r>
            <a:endParaRPr lang="en-US" dirty="0">
              <a:effectLst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128720" y="1291131"/>
            <a:ext cx="6517578" cy="5191970"/>
          </a:xfrm>
        </p:spPr>
        <p:txBody>
          <a:bodyPr/>
          <a:lstStyle/>
          <a:p>
            <a:r>
              <a:rPr lang="en-US" dirty="0" smtClean="0"/>
              <a:t>Make Effective Presentations</a:t>
            </a:r>
          </a:p>
          <a:p>
            <a:r>
              <a:rPr lang="en-US" dirty="0" smtClean="0"/>
              <a:t>Using Awesome Backgrounds</a:t>
            </a:r>
          </a:p>
          <a:p>
            <a:r>
              <a:rPr lang="en-US" dirty="0" smtClean="0"/>
              <a:t>Engage your Audience</a:t>
            </a:r>
          </a:p>
          <a:p>
            <a:r>
              <a:rPr lang="en-US" dirty="0" smtClean="0"/>
              <a:t>Capture Audience Attention</a:t>
            </a:r>
          </a:p>
        </p:txBody>
      </p:sp>
      <p:pic>
        <p:nvPicPr>
          <p:cNvPr id="6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 Earth Chart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/>
          </p:nvPr>
        </p:nvGraphicFramePr>
        <p:xfrm>
          <a:off x="2232025" y="1290638"/>
          <a:ext cx="6413500" cy="4276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4" name="Picture 2" descr="E:\cloud\drive\websites\ppttemplate\ppt\logo-ppttemplate.pn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290743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1670" y="985720"/>
            <a:ext cx="8076896" cy="763525"/>
          </a:xfrm>
        </p:spPr>
        <p:txBody>
          <a:bodyPr>
            <a:normAutofit/>
          </a:bodyPr>
          <a:lstStyle/>
          <a:p>
            <a:r>
              <a:rPr lang="en-US" dirty="0" smtClean="0">
                <a:effectLst/>
              </a:rPr>
              <a:t>Slide Title</a:t>
            </a:r>
            <a:endParaRPr lang="en-US" dirty="0">
              <a:effectLst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456986" y="1901949"/>
            <a:ext cx="4123035" cy="571629"/>
          </a:xfrm>
        </p:spPr>
        <p:txBody>
          <a:bodyPr/>
          <a:lstStyle/>
          <a:p>
            <a:r>
              <a:rPr lang="en-US" dirty="0" smtClean="0"/>
              <a:t>Product A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56986" y="2512770"/>
            <a:ext cx="4123035" cy="2901394"/>
          </a:xfrm>
        </p:spPr>
        <p:txBody>
          <a:bodyPr/>
          <a:lstStyle/>
          <a:p>
            <a:r>
              <a:rPr lang="en-US" dirty="0" smtClean="0"/>
              <a:t>Feature 1</a:t>
            </a:r>
          </a:p>
          <a:p>
            <a:r>
              <a:rPr lang="en-US" dirty="0" smtClean="0"/>
              <a:t>Feature 2</a:t>
            </a:r>
          </a:p>
          <a:p>
            <a:r>
              <a:rPr lang="en-US" dirty="0" smtClean="0"/>
              <a:t>Feature 3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4580022" y="1901950"/>
            <a:ext cx="4106566" cy="571630"/>
          </a:xfrm>
        </p:spPr>
        <p:txBody>
          <a:bodyPr/>
          <a:lstStyle/>
          <a:p>
            <a:r>
              <a:rPr lang="en-US" dirty="0" smtClean="0"/>
              <a:t>Product B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580021" y="2512771"/>
            <a:ext cx="4106566" cy="2901394"/>
          </a:xfrm>
        </p:spPr>
        <p:txBody>
          <a:bodyPr/>
          <a:lstStyle/>
          <a:p>
            <a:r>
              <a:rPr lang="en-US" smtClean="0"/>
              <a:t>Feature 1</a:t>
            </a:r>
          </a:p>
          <a:p>
            <a:r>
              <a:rPr lang="en-US" smtClean="0"/>
              <a:t>Feature 2</a:t>
            </a:r>
          </a:p>
          <a:p>
            <a:r>
              <a:rPr lang="en-US" smtClean="0"/>
              <a:t>Feature 3</a:t>
            </a:r>
            <a:endParaRPr lang="en-US"/>
          </a:p>
        </p:txBody>
      </p:sp>
      <p:pic>
        <p:nvPicPr>
          <p:cNvPr id="9" name="Picture 2" descr="E:\cloud\drive\websites\ppttemplate\ppt\logo-ppttemplat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8674" y="6531587"/>
            <a:ext cx="1161288" cy="250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"/>
          <p:cNvSpPr txBox="1">
            <a:spLocks/>
          </p:cNvSpPr>
          <p:nvPr/>
        </p:nvSpPr>
        <p:spPr>
          <a:xfrm>
            <a:off x="4876800" y="2819400"/>
            <a:ext cx="40385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Did you know?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smtClean="0">
                <a:solidFill>
                  <a:prstClr val="black"/>
                </a:solidFill>
              </a:rPr>
              <a:t>When you finish your PowerPoint presentation, you can upload it to:</a:t>
            </a:r>
          </a:p>
          <a:p>
            <a:pPr marL="0" indent="0" algn="ctr">
              <a:buFontTx/>
              <a:buNone/>
            </a:pPr>
            <a:endParaRPr lang="en-US" sz="160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3"/>
              </a:rPr>
              <a:t>SlideOnline.com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3" name="Content Placeholder 1"/>
          <p:cNvSpPr txBox="1">
            <a:spLocks/>
          </p:cNvSpPr>
          <p:nvPr/>
        </p:nvSpPr>
        <p:spPr>
          <a:xfrm>
            <a:off x="228600" y="2819400"/>
            <a:ext cx="4190999" cy="3886200"/>
          </a:xfrm>
          <a:prstGeom prst="rect">
            <a:avLst/>
          </a:prstGeom>
          <a:solidFill>
            <a:schemeClr val="tx2">
              <a:lumMod val="60000"/>
              <a:lumOff val="40000"/>
              <a:alpha val="11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Tx/>
              <a:buNone/>
            </a:pPr>
            <a:r>
              <a:rPr lang="en-US" smtClean="0">
                <a:solidFill>
                  <a:prstClr val="black"/>
                </a:solidFill>
              </a:rPr>
              <a:t>Congratulations</a:t>
            </a:r>
            <a:endParaRPr lang="en-US" sz="20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1600" dirty="0" smtClean="0">
                <a:solidFill>
                  <a:prstClr val="black"/>
                </a:solidFill>
              </a:rPr>
              <a:t>You can use </a:t>
            </a:r>
            <a:r>
              <a:rPr lang="en-US" sz="1600" smtClean="0">
                <a:solidFill>
                  <a:prstClr val="black"/>
                </a:solidFill>
              </a:rPr>
              <a:t>this free PowerPoint </a:t>
            </a:r>
            <a:r>
              <a:rPr lang="en-US" sz="1600" dirty="0" smtClean="0">
                <a:solidFill>
                  <a:prstClr val="black"/>
                </a:solidFill>
              </a:rPr>
              <a:t>template </a:t>
            </a:r>
            <a:r>
              <a:rPr lang="en-US" sz="1600" smtClean="0">
                <a:solidFill>
                  <a:prstClr val="black"/>
                </a:solidFill>
              </a:rPr>
              <a:t>for your own presentations.  Follow </a:t>
            </a:r>
            <a:r>
              <a:rPr lang="en-US" sz="1600" dirty="0" smtClean="0">
                <a:solidFill>
                  <a:prstClr val="black"/>
                </a:solidFill>
              </a:rPr>
              <a:t>us </a:t>
            </a:r>
            <a:r>
              <a:rPr lang="en-US" sz="1600" smtClean="0">
                <a:solidFill>
                  <a:prstClr val="black"/>
                </a:solidFill>
              </a:rPr>
              <a:t>on Twitter </a:t>
            </a:r>
            <a:r>
              <a:rPr lang="en-US" sz="1600" smtClean="0">
                <a:solidFill>
                  <a:prstClr val="black"/>
                </a:solidFill>
                <a:hlinkClick r:id="rId4"/>
              </a:rPr>
              <a:t>@ppttemplatenet</a:t>
            </a:r>
            <a:r>
              <a:rPr lang="en-US" sz="1600" smtClean="0">
                <a:solidFill>
                  <a:prstClr val="black"/>
                </a:solidFill>
              </a:rPr>
              <a:t> </a:t>
            </a: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endParaRPr lang="en-US" sz="1600" dirty="0" smtClean="0">
              <a:solidFill>
                <a:prstClr val="black"/>
              </a:solidFill>
            </a:endParaRPr>
          </a:p>
          <a:p>
            <a:pPr marL="0" indent="0" algn="ctr">
              <a:buFontTx/>
              <a:buNone/>
            </a:pPr>
            <a:r>
              <a:rPr lang="en-US" sz="2400" smtClean="0">
                <a:solidFill>
                  <a:prstClr val="black"/>
                </a:solidFill>
                <a:hlinkClick r:id="rId5"/>
              </a:rPr>
              <a:t>PPTTemplate.net</a:t>
            </a:r>
            <a:endParaRPr lang="en-US" sz="2400" dirty="0" smtClean="0">
              <a:solidFill>
                <a:prstClr val="black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-3629" y="1135093"/>
            <a:ext cx="9144000" cy="956100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457200" y="1092686"/>
            <a:ext cx="853971" cy="1040914"/>
            <a:chOff x="6522100" y="381000"/>
            <a:chExt cx="1250300" cy="1524000"/>
          </a:xfrm>
        </p:grpSpPr>
        <p:sp>
          <p:nvSpPr>
            <p:cNvPr id="14" name="Freeform 13"/>
            <p:cNvSpPr/>
            <p:nvPr userDrawn="1"/>
          </p:nvSpPr>
          <p:spPr>
            <a:xfrm>
              <a:off x="7695029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5" name="Isosceles Triangle 14"/>
            <p:cNvSpPr/>
            <p:nvPr userDrawn="1"/>
          </p:nvSpPr>
          <p:spPr>
            <a:xfrm flipV="1">
              <a:off x="6550567" y="381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6" name="Freeform 15"/>
            <p:cNvSpPr/>
            <p:nvPr userDrawn="1"/>
          </p:nvSpPr>
          <p:spPr>
            <a:xfrm flipH="1">
              <a:off x="6522100" y="381116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7" name="Freeform 16"/>
            <p:cNvSpPr/>
            <p:nvPr userDrawn="1"/>
          </p:nvSpPr>
          <p:spPr>
            <a:xfrm flipV="1">
              <a:off x="7695029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8" name="Freeform 17"/>
            <p:cNvSpPr/>
            <p:nvPr userDrawn="1"/>
          </p:nvSpPr>
          <p:spPr>
            <a:xfrm flipH="1" flipV="1">
              <a:off x="6522100" y="1843029"/>
              <a:ext cx="77371" cy="61971"/>
            </a:xfrm>
            <a:custGeom>
              <a:avLst/>
              <a:gdLst/>
              <a:ahLst/>
              <a:cxnLst/>
              <a:rect l="l" t="t" r="r" b="b"/>
              <a:pathLst>
                <a:path w="242596" h="194310">
                  <a:moveTo>
                    <a:pt x="150495" y="0"/>
                  </a:moveTo>
                  <a:lnTo>
                    <a:pt x="152682" y="2754"/>
                  </a:lnTo>
                  <a:lnTo>
                    <a:pt x="242596" y="194310"/>
                  </a:lnTo>
                  <a:lnTo>
                    <a:pt x="0" y="194310"/>
                  </a:lnTo>
                  <a:close/>
                </a:path>
              </a:pathLst>
            </a:cu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9" name="Isosceles Triangle 18"/>
            <p:cNvSpPr/>
            <p:nvPr userDrawn="1"/>
          </p:nvSpPr>
          <p:spPr>
            <a:xfrm>
              <a:off x="6550567" y="1143000"/>
              <a:ext cx="1193067" cy="762000"/>
            </a:xfrm>
            <a:prstGeom prst="triangle">
              <a:avLst/>
            </a:prstGeom>
            <a:solidFill>
              <a:srgbClr val="00B0F0">
                <a:alpha val="86667"/>
              </a:srgbClr>
            </a:solidFill>
            <a:ln>
              <a:noFill/>
            </a:ln>
            <a:effectLst>
              <a:outerShdw blurRad="88900" dist="38100" dir="16200000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</p:grpSp>
      <p:sp>
        <p:nvSpPr>
          <p:cNvPr id="20" name="Title 1"/>
          <p:cNvSpPr txBox="1">
            <a:spLocks/>
          </p:cNvSpPr>
          <p:nvPr/>
        </p:nvSpPr>
        <p:spPr>
          <a:xfrm>
            <a:off x="1905000" y="1288210"/>
            <a:ext cx="68580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r"/>
            <a:r>
              <a:rPr lang="en-US" smtClean="0"/>
              <a:t>Download More Free PowerPoint Templates</a:t>
            </a:r>
            <a:endParaRPr lang="en-US"/>
          </a:p>
        </p:txBody>
      </p:sp>
      <p:pic>
        <p:nvPicPr>
          <p:cNvPr id="21" name="Picture 2" descr="E:\cloud\drive\websites\ppttemplate\ppt\logo-ppttemplate.png">
            <a:hlinkClick r:id="rId6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375" y="5719575"/>
            <a:ext cx="3314701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itle 1"/>
          <p:cNvSpPr txBox="1">
            <a:spLocks/>
          </p:cNvSpPr>
          <p:nvPr/>
        </p:nvSpPr>
        <p:spPr>
          <a:xfrm>
            <a:off x="457200" y="304800"/>
            <a:ext cx="77724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r>
              <a:rPr lang="en-US" smtClean="0">
                <a:solidFill>
                  <a:schemeClr val="tx1"/>
                </a:solidFill>
                <a:effectLst/>
              </a:rPr>
              <a:t>And now what?</a:t>
            </a:r>
            <a:endParaRPr lang="en-US">
              <a:solidFill>
                <a:schemeClr val="tx1"/>
              </a:solidFill>
              <a:effectLst/>
            </a:endParaRPr>
          </a:p>
        </p:txBody>
      </p:sp>
      <p:pic>
        <p:nvPicPr>
          <p:cNvPr id="1027" name="Picture 3" descr="E:\cloud\drive\websites\ppttemplate\ppt\logo-slideonline.png">
            <a:hlinkClick r:id="rId8"/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5791200"/>
            <a:ext cx="3474720" cy="72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6" name="Title 1"/>
          <p:cNvSpPr txBox="1">
            <a:spLocks/>
          </p:cNvSpPr>
          <p:nvPr/>
        </p:nvSpPr>
        <p:spPr>
          <a:xfrm>
            <a:off x="228600" y="2133600"/>
            <a:ext cx="8686800" cy="61938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US" sz="2400" kern="1200">
                <a:solidFill>
                  <a:schemeClr val="bg1"/>
                </a:solidFill>
                <a:effectLst>
                  <a:outerShdw blurRad="50800" dist="38100" dir="5400000" algn="t" rotWithShape="0">
                    <a:prstClr val="black"/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algn="ctr"/>
            <a:r>
              <a:rPr lang="en-US" sz="1400" smtClean="0">
                <a:solidFill>
                  <a:schemeClr val="tx1"/>
                </a:solidFill>
                <a:effectLst/>
              </a:rPr>
              <a:t>You can safely delete this slide, but please consider to read below:</a:t>
            </a:r>
            <a:endParaRPr lang="en-US" sz="140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578706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121</Words>
  <Application>Microsoft Office PowerPoint</Application>
  <PresentationFormat>On-screen Show (4:3)</PresentationFormat>
  <Paragraphs>38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Click to edit  Master title style</vt:lpstr>
      <vt:lpstr>Slide Title</vt:lpstr>
      <vt:lpstr>Slide Title</vt:lpstr>
      <vt:lpstr>Net Earth Chart</vt:lpstr>
      <vt:lpstr>Slide Title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2015-01-25T12:40:33Z</dcterms:created>
  <dcterms:modified xsi:type="dcterms:W3CDTF">2015-01-25T12:40:42Z</dcterms:modified>
</cp:coreProperties>
</file>