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9200"/>
    <a:srgbClr val="BC7900"/>
    <a:srgbClr val="003402"/>
    <a:srgbClr val="FFA709"/>
    <a:srgbClr val="FE8602"/>
    <a:srgbClr val="006C12"/>
    <a:srgbClr val="547A00"/>
    <a:srgbClr val="2597FF"/>
    <a:srgbClr val="00698A"/>
    <a:srgbClr val="77A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5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816A25-C009-4838-876B-1B2374F25A93}" type="datetimeFigureOut">
              <a:rPr lang="en-US" smtClean="0"/>
              <a:t>1/25/2015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BC0D0D-F3D4-4A10-A343-118932006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24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9273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956050"/>
            <a:ext cx="8246069" cy="916230"/>
          </a:xfrm>
          <a:effectLst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872280"/>
            <a:ext cx="8246069" cy="61082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794066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5"/>
            <a:ext cx="7940661" cy="4733856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527605"/>
            <a:ext cx="718061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65920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39540" y="1443835"/>
            <a:ext cx="5802790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680310"/>
            <a:ext cx="8229600" cy="72281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96539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6592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207359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596540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rgbClr val="6592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207360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966" y="4956050"/>
            <a:ext cx="8246070" cy="916230"/>
          </a:xfrm>
        </p:spPr>
        <p:txBody>
          <a:bodyPr>
            <a:noAutofit/>
          </a:bodyPr>
          <a:lstStyle/>
          <a:p>
            <a:r>
              <a:rPr lang="en-US" dirty="0" smtClean="0"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rPr>
              <a:t>Click to edit Master title style</a:t>
            </a:r>
            <a:endParaRPr lang="en-US" dirty="0">
              <a:effectLst>
                <a:outerShdw blurRad="50800" dist="38100" dir="2700000" algn="tl" rotWithShape="0">
                  <a:prstClr val="black">
                    <a:alpha val="65000"/>
                  </a:prst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6" y="5872280"/>
            <a:ext cx="824607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93365" cy="763526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7940661" cy="458115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2491" y="527605"/>
            <a:ext cx="7433808" cy="763525"/>
          </a:xfrm>
        </p:spPr>
        <p:txBody>
          <a:bodyPr/>
          <a:lstStyle/>
          <a:p>
            <a:r>
              <a:rPr lang="en-US" dirty="0" smtClean="0">
                <a:effectLst/>
              </a:rPr>
              <a:t>Slide Title</a:t>
            </a:r>
            <a:endParaRPr lang="en-US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128720" y="1291131"/>
            <a:ext cx="6517578" cy="5191970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/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93861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680310"/>
            <a:ext cx="8076896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1901949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512770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1901950"/>
            <a:ext cx="4106566" cy="571630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512771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82549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2015-01-25T12:38:04Z</dcterms:created>
  <dcterms:modified xsi:type="dcterms:W3CDTF">2015-01-25T12:39:07Z</dcterms:modified>
</cp:coreProperties>
</file>